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6" r:id="rId6"/>
    <p:sldId id="281" r:id="rId7"/>
    <p:sldId id="280" r:id="rId8"/>
    <p:sldId id="258" r:id="rId9"/>
    <p:sldId id="262" r:id="rId10"/>
    <p:sldId id="264" r:id="rId11"/>
    <p:sldId id="267" r:id="rId12"/>
    <p:sldId id="269" r:id="rId13"/>
    <p:sldId id="273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69A5E-6591-42EE-A138-DBA547FEEDE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4A911-6A45-4C3E-BD54-830B37AE6E0D}">
      <dgm:prSet phldrT="[Текст]"/>
      <dgm:spPr>
        <a:solidFill>
          <a:schemeClr val="bg2">
            <a:lumMod val="50000"/>
          </a:scheme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шаг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92B3B-E19F-4E3C-9E22-C74E5882DA04}" type="parTrans" cxnId="{740E2FD4-BBC0-4F37-A77E-115CA3957EF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781CE4B-42F1-4481-B10C-4970C2F7889A}" type="sibTrans" cxnId="{740E2FD4-BBC0-4F37-A77E-115CA3957EF6}">
      <dgm:prSet/>
      <dgm:spPr/>
      <dgm:t>
        <a:bodyPr/>
        <a:lstStyle/>
        <a:p>
          <a:endParaRPr lang="ru-RU"/>
        </a:p>
      </dgm:t>
    </dgm:pt>
    <dgm:pt modelId="{899A78B3-174A-401F-A53D-F2EEE69D7F16}">
      <dgm:prSet phldrT="[Текст]"/>
      <dgm:spPr>
        <a:solidFill>
          <a:schemeClr val="bg2">
            <a:lumMod val="50000"/>
          </a:scheme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шаг</a:t>
          </a:r>
          <a:endParaRPr lang="ru-RU" dirty="0">
            <a:solidFill>
              <a:schemeClr val="bg1"/>
            </a:solidFill>
          </a:endParaRPr>
        </a:p>
      </dgm:t>
    </dgm:pt>
    <dgm:pt modelId="{90EF029F-D783-4E63-96AF-EAC2E4F805A9}" type="parTrans" cxnId="{35AD16E5-A5C3-4700-B8D1-84A1C2447F9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1614075-7FEF-4245-8F66-C318F8DAFB06}" type="sibTrans" cxnId="{35AD16E5-A5C3-4700-B8D1-84A1C2447F90}">
      <dgm:prSet/>
      <dgm:spPr/>
      <dgm:t>
        <a:bodyPr/>
        <a:lstStyle/>
        <a:p>
          <a:endParaRPr lang="ru-RU"/>
        </a:p>
      </dgm:t>
    </dgm:pt>
    <dgm:pt modelId="{42608616-89BE-46E9-B2DB-01F134B9598C}">
      <dgm:prSet phldrT="[Текст]"/>
      <dgm:spPr>
        <a:solidFill>
          <a:schemeClr val="bg2">
            <a:lumMod val="50000"/>
          </a:schemeClr>
        </a:solidFill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шаг</a:t>
          </a:r>
          <a:endParaRPr lang="ru-RU" dirty="0">
            <a:solidFill>
              <a:schemeClr val="bg1"/>
            </a:solidFill>
          </a:endParaRPr>
        </a:p>
      </dgm:t>
    </dgm:pt>
    <dgm:pt modelId="{78EE81E5-6B59-4C5C-B0DD-C38331D01CAF}" type="parTrans" cxnId="{5C61A156-85B1-4277-98CC-C278FDA9F46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59DC936-594F-49A4-BD29-356C037BD6BA}" type="sibTrans" cxnId="{5C61A156-85B1-4277-98CC-C278FDA9F462}">
      <dgm:prSet/>
      <dgm:spPr/>
      <dgm:t>
        <a:bodyPr/>
        <a:lstStyle/>
        <a:p>
          <a:endParaRPr lang="ru-RU"/>
        </a:p>
      </dgm:t>
    </dgm:pt>
    <dgm:pt modelId="{AA0E024F-3C6B-451D-920E-709021DD84B6}">
      <dgm:prSet phldrT="[Текст]"/>
      <dgm:spPr>
        <a:solidFill>
          <a:schemeClr val="bg2">
            <a:lumMod val="50000"/>
          </a:scheme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 шаг</a:t>
          </a:r>
          <a:endParaRPr lang="ru-RU" dirty="0">
            <a:solidFill>
              <a:schemeClr val="bg1"/>
            </a:solidFill>
          </a:endParaRPr>
        </a:p>
      </dgm:t>
    </dgm:pt>
    <dgm:pt modelId="{C69BA271-906B-45D2-8E6A-B590D2D52716}" type="parTrans" cxnId="{97861DB4-25AE-460F-8C85-A27C0B7CCEA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C44F0B3-811D-4BF7-AE36-09B74B8B7F87}" type="sibTrans" cxnId="{97861DB4-25AE-460F-8C85-A27C0B7CCEA5}">
      <dgm:prSet/>
      <dgm:spPr/>
      <dgm:t>
        <a:bodyPr/>
        <a:lstStyle/>
        <a:p>
          <a:endParaRPr lang="ru-RU"/>
        </a:p>
      </dgm:t>
    </dgm:pt>
    <dgm:pt modelId="{6FC2214F-9DF6-4E49-BA4D-D4AB864F7536}">
      <dgm:prSet phldrT="[Текст]"/>
      <dgm:spPr>
        <a:solidFill>
          <a:schemeClr val="bg2">
            <a:lumMod val="50000"/>
          </a:scheme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 шаг</a:t>
          </a:r>
          <a:endParaRPr lang="ru-RU" dirty="0">
            <a:solidFill>
              <a:schemeClr val="bg1"/>
            </a:solidFill>
          </a:endParaRPr>
        </a:p>
      </dgm:t>
    </dgm:pt>
    <dgm:pt modelId="{B680BF16-CC1E-4304-A11C-2611CF88578D}" type="parTrans" cxnId="{52DD4EA6-BB38-4C15-A219-5102E9744E9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DC9F90E-5DE5-4390-B66D-22FC4708590B}" type="sibTrans" cxnId="{52DD4EA6-BB38-4C15-A219-5102E9744E9A}">
      <dgm:prSet/>
      <dgm:spPr/>
      <dgm:t>
        <a:bodyPr/>
        <a:lstStyle/>
        <a:p>
          <a:endParaRPr lang="ru-RU"/>
        </a:p>
      </dgm:t>
    </dgm:pt>
    <dgm:pt modelId="{73A200CC-22D7-46A7-BFB2-B2D357B9A55B}" type="pres">
      <dgm:prSet presAssocID="{F9F69A5E-6591-42EE-A138-DBA547FEEDE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E922A-EC60-4920-9A90-DCE21629A642}" type="pres">
      <dgm:prSet presAssocID="{F9F69A5E-6591-42EE-A138-DBA547FEEDEC}" presName="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090BE3B-C52A-40AB-8E8E-A5503B0AE2DC}" type="pres">
      <dgm:prSet presAssocID="{F9F69A5E-6591-42EE-A138-DBA547FEEDEC}" presName="centerShap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7569CDC-3FA5-4A30-92B4-DB795FF51566}" type="pres">
      <dgm:prSet presAssocID="{F9F69A5E-6591-42EE-A138-DBA547FEEDEC}" presName="connSite" presStyleLbl="node1" presStyleIdx="0" presStyleCnt="6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44969E4-BFAE-4684-9FBC-B19EAA4A99FA}" type="pres">
      <dgm:prSet presAssocID="{F9F69A5E-6591-42EE-A138-DBA547FEEDEC}" presName="visible" presStyleLbl="node1" presStyleIdx="0" presStyleCnt="6" custScaleX="316880" custScaleY="309197" custLinFactNeighborX="-31479" custLinFactNeighborY="-6974"/>
      <dgm:spPr>
        <a:noFill/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CBB3D96-0731-496B-9DCD-E8B439C9BE33}" type="pres">
      <dgm:prSet presAssocID="{49A92B3B-E19F-4E3C-9E22-C74E5882DA04}" presName="Name25" presStyleLbl="parChTrans1D1" presStyleIdx="0" presStyleCnt="5"/>
      <dgm:spPr/>
      <dgm:t>
        <a:bodyPr/>
        <a:lstStyle/>
        <a:p>
          <a:endParaRPr lang="ru-RU"/>
        </a:p>
      </dgm:t>
    </dgm:pt>
    <dgm:pt modelId="{54FFE03A-1994-4C89-9BC8-375703D1CE10}" type="pres">
      <dgm:prSet presAssocID="{CE24A911-6A45-4C3E-BD54-830B37AE6E0D}" presName="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5EFFB1B-9F57-45E1-B553-AE81B9FC92F8}" type="pres">
      <dgm:prSet presAssocID="{CE24A911-6A45-4C3E-BD54-830B37AE6E0D}" presName="parentNode" presStyleLbl="node1" presStyleIdx="1" presStyleCnt="6" custScaleX="118007" custScaleY="109237" custLinFactX="153842" custLinFactNeighborX="200000" custLinFactNeighborY="6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D7206-F9D0-4C0D-A102-9B22D7BCC188}" type="pres">
      <dgm:prSet presAssocID="{CE24A911-6A45-4C3E-BD54-830B37AE6E0D}" presName="childNode" presStyleLbl="revTx" presStyleIdx="0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4F004CC-B60A-4F9C-ACB3-32EE5EB36CD9}" type="pres">
      <dgm:prSet presAssocID="{90EF029F-D783-4E63-96AF-EAC2E4F805A9}" presName="Name25" presStyleLbl="parChTrans1D1" presStyleIdx="1" presStyleCnt="5"/>
      <dgm:spPr/>
      <dgm:t>
        <a:bodyPr/>
        <a:lstStyle/>
        <a:p>
          <a:endParaRPr lang="ru-RU"/>
        </a:p>
      </dgm:t>
    </dgm:pt>
    <dgm:pt modelId="{A6562F82-B5B2-4006-A400-55A86255101B}" type="pres">
      <dgm:prSet presAssocID="{899A78B3-174A-401F-A53D-F2EEE69D7F16}" presName="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92B826F-F974-481E-9FA3-4472B96DDA9F}" type="pres">
      <dgm:prSet presAssocID="{899A78B3-174A-401F-A53D-F2EEE69D7F16}" presName="parentNode" presStyleLbl="node1" presStyleIdx="2" presStyleCnt="6" custScaleX="114486" custScaleY="109194" custLinFactX="120206" custLinFactNeighborX="200000" custLinFactNeighborY="18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055E1-93AD-4769-9E65-B8E0BFA735A2}" type="pres">
      <dgm:prSet presAssocID="{899A78B3-174A-401F-A53D-F2EEE69D7F16}" presName="childNode" presStyleLbl="revTx" presStyleIdx="0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D7CFE14-B230-44F0-96E3-BBF819B7C2EC}" type="pres">
      <dgm:prSet presAssocID="{78EE81E5-6B59-4C5C-B0DD-C38331D01CAF}" presName="Name25" presStyleLbl="parChTrans1D1" presStyleIdx="2" presStyleCnt="5"/>
      <dgm:spPr/>
      <dgm:t>
        <a:bodyPr/>
        <a:lstStyle/>
        <a:p>
          <a:endParaRPr lang="ru-RU"/>
        </a:p>
      </dgm:t>
    </dgm:pt>
    <dgm:pt modelId="{7A6CD79D-96A4-44DD-8DBC-3B6FCD42906A}" type="pres">
      <dgm:prSet presAssocID="{42608616-89BE-46E9-B2DB-01F134B9598C}" presName="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37BCEE9-D714-492F-90D3-F9F1E8CF7170}" type="pres">
      <dgm:prSet presAssocID="{42608616-89BE-46E9-B2DB-01F134B9598C}" presName="parentNode" presStyleLbl="node1" presStyleIdx="3" presStyleCnt="6" custScaleX="111546" custScaleY="103027" custLinFactX="116321" custLinFactNeighborX="200000" custLinFactNeighborY="182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6484-4D93-4158-8474-083DC46DEFB4}" type="pres">
      <dgm:prSet presAssocID="{42608616-89BE-46E9-B2DB-01F134B9598C}" presName="childNode" presStyleLbl="revTx" presStyleIdx="0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5220073-FCAB-4DAD-B032-BF400B98234B}" type="pres">
      <dgm:prSet presAssocID="{C69BA271-906B-45D2-8E6A-B590D2D52716}" presName="Name25" presStyleLbl="parChTrans1D1" presStyleIdx="3" presStyleCnt="5"/>
      <dgm:spPr/>
      <dgm:t>
        <a:bodyPr/>
        <a:lstStyle/>
        <a:p>
          <a:endParaRPr lang="ru-RU"/>
        </a:p>
      </dgm:t>
    </dgm:pt>
    <dgm:pt modelId="{D1C52247-9984-4FE5-B13E-A5F46BE856D8}" type="pres">
      <dgm:prSet presAssocID="{AA0E024F-3C6B-451D-920E-709021DD84B6}" presName="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F279974-6619-4115-9456-94D68C533A37}" type="pres">
      <dgm:prSet presAssocID="{AA0E024F-3C6B-451D-920E-709021DD84B6}" presName="parentNode" presStyleLbl="node1" presStyleIdx="4" presStyleCnt="6" custScaleX="112931" custScaleY="108531" custLinFactX="105294" custLinFactNeighborX="200000" custLinFactNeighborY="4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2C9D1-C6C3-4B1A-97B0-5A1BE05E6B93}" type="pres">
      <dgm:prSet presAssocID="{AA0E024F-3C6B-451D-920E-709021DD84B6}" presName="childNode" presStyleLbl="revTx" presStyleIdx="0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CAC45B0-7EE0-4527-87A0-263A37937B7E}" type="pres">
      <dgm:prSet presAssocID="{B680BF16-CC1E-4304-A11C-2611CF88578D}" presName="Name25" presStyleLbl="parChTrans1D1" presStyleIdx="4" presStyleCnt="5"/>
      <dgm:spPr/>
      <dgm:t>
        <a:bodyPr/>
        <a:lstStyle/>
        <a:p>
          <a:endParaRPr lang="ru-RU"/>
        </a:p>
      </dgm:t>
    </dgm:pt>
    <dgm:pt modelId="{8CE22A60-7A63-4DC1-95EE-E023914DFDF2}" type="pres">
      <dgm:prSet presAssocID="{6FC2214F-9DF6-4E49-BA4D-D4AB864F7536}" presName="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858488F-919C-458E-8014-2F2B5F7B7A5D}" type="pres">
      <dgm:prSet presAssocID="{6FC2214F-9DF6-4E49-BA4D-D4AB864F7536}" presName="parentNode" presStyleLbl="node1" presStyleIdx="5" presStyleCnt="6" custScaleX="108654" custScaleY="113276" custLinFactX="100000" custLinFactNeighborX="197752" custLinFactNeighborY="4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C9B53-C730-4076-B823-3E55C803634A}" type="pres">
      <dgm:prSet presAssocID="{6FC2214F-9DF6-4E49-BA4D-D4AB864F7536}" presName="childNode" presStyleLbl="revTx" presStyleIdx="0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97861DB4-25AE-460F-8C85-A27C0B7CCEA5}" srcId="{F9F69A5E-6591-42EE-A138-DBA547FEEDEC}" destId="{AA0E024F-3C6B-451D-920E-709021DD84B6}" srcOrd="3" destOrd="0" parTransId="{C69BA271-906B-45D2-8E6A-B590D2D52716}" sibTransId="{DC44F0B3-811D-4BF7-AE36-09B74B8B7F87}"/>
    <dgm:cxn modelId="{35AD16E5-A5C3-4700-B8D1-84A1C2447F90}" srcId="{F9F69A5E-6591-42EE-A138-DBA547FEEDEC}" destId="{899A78B3-174A-401F-A53D-F2EEE69D7F16}" srcOrd="1" destOrd="0" parTransId="{90EF029F-D783-4E63-96AF-EAC2E4F805A9}" sibTransId="{41614075-7FEF-4245-8F66-C318F8DAFB06}"/>
    <dgm:cxn modelId="{58A16FF0-4464-4AE4-978A-4AEEA865A9CD}" type="presOf" srcId="{42608616-89BE-46E9-B2DB-01F134B9598C}" destId="{F37BCEE9-D714-492F-90D3-F9F1E8CF7170}" srcOrd="0" destOrd="0" presId="urn:microsoft.com/office/officeart/2005/8/layout/radial2"/>
    <dgm:cxn modelId="{E076819C-23A6-4AD7-8E58-98ED571434B8}" type="presOf" srcId="{6FC2214F-9DF6-4E49-BA4D-D4AB864F7536}" destId="{1858488F-919C-458E-8014-2F2B5F7B7A5D}" srcOrd="0" destOrd="0" presId="urn:microsoft.com/office/officeart/2005/8/layout/radial2"/>
    <dgm:cxn modelId="{56A83806-66AC-4F30-96E2-94AB5F2EA512}" type="presOf" srcId="{90EF029F-D783-4E63-96AF-EAC2E4F805A9}" destId="{54F004CC-B60A-4F9C-ACB3-32EE5EB36CD9}" srcOrd="0" destOrd="0" presId="urn:microsoft.com/office/officeart/2005/8/layout/radial2"/>
    <dgm:cxn modelId="{5A7D5622-9157-4D36-9368-A155FD6D46E7}" type="presOf" srcId="{B680BF16-CC1E-4304-A11C-2611CF88578D}" destId="{BCAC45B0-7EE0-4527-87A0-263A37937B7E}" srcOrd="0" destOrd="0" presId="urn:microsoft.com/office/officeart/2005/8/layout/radial2"/>
    <dgm:cxn modelId="{ECA89209-0EC4-4923-A72E-CB47D317B37C}" type="presOf" srcId="{C69BA271-906B-45D2-8E6A-B590D2D52716}" destId="{B5220073-FCAB-4DAD-B032-BF400B98234B}" srcOrd="0" destOrd="0" presId="urn:microsoft.com/office/officeart/2005/8/layout/radial2"/>
    <dgm:cxn modelId="{EA47DC0D-0812-4D5C-8307-EB4B884BBFC0}" type="presOf" srcId="{49A92B3B-E19F-4E3C-9E22-C74E5882DA04}" destId="{6CBB3D96-0731-496B-9DCD-E8B439C9BE33}" srcOrd="0" destOrd="0" presId="urn:microsoft.com/office/officeart/2005/8/layout/radial2"/>
    <dgm:cxn modelId="{F4A04725-64A6-4235-BCF3-75D08669774A}" type="presOf" srcId="{CE24A911-6A45-4C3E-BD54-830B37AE6E0D}" destId="{A5EFFB1B-9F57-45E1-B553-AE81B9FC92F8}" srcOrd="0" destOrd="0" presId="urn:microsoft.com/office/officeart/2005/8/layout/radial2"/>
    <dgm:cxn modelId="{BAC5D329-60C5-4490-9BE5-052BE6243F6D}" type="presOf" srcId="{899A78B3-174A-401F-A53D-F2EEE69D7F16}" destId="{292B826F-F974-481E-9FA3-4472B96DDA9F}" srcOrd="0" destOrd="0" presId="urn:microsoft.com/office/officeart/2005/8/layout/radial2"/>
    <dgm:cxn modelId="{740E2FD4-BBC0-4F37-A77E-115CA3957EF6}" srcId="{F9F69A5E-6591-42EE-A138-DBA547FEEDEC}" destId="{CE24A911-6A45-4C3E-BD54-830B37AE6E0D}" srcOrd="0" destOrd="0" parTransId="{49A92B3B-E19F-4E3C-9E22-C74E5882DA04}" sibTransId="{7781CE4B-42F1-4481-B10C-4970C2F7889A}"/>
    <dgm:cxn modelId="{4075AD3C-C239-4554-B88D-F45534958175}" type="presOf" srcId="{78EE81E5-6B59-4C5C-B0DD-C38331D01CAF}" destId="{AD7CFE14-B230-44F0-96E3-BBF819B7C2EC}" srcOrd="0" destOrd="0" presId="urn:microsoft.com/office/officeart/2005/8/layout/radial2"/>
    <dgm:cxn modelId="{52DD4EA6-BB38-4C15-A219-5102E9744E9A}" srcId="{F9F69A5E-6591-42EE-A138-DBA547FEEDEC}" destId="{6FC2214F-9DF6-4E49-BA4D-D4AB864F7536}" srcOrd="4" destOrd="0" parTransId="{B680BF16-CC1E-4304-A11C-2611CF88578D}" sibTransId="{2DC9F90E-5DE5-4390-B66D-22FC4708590B}"/>
    <dgm:cxn modelId="{B5B6020D-75BE-4454-9233-587F32A085D3}" type="presOf" srcId="{AA0E024F-3C6B-451D-920E-709021DD84B6}" destId="{AF279974-6619-4115-9456-94D68C533A37}" srcOrd="0" destOrd="0" presId="urn:microsoft.com/office/officeart/2005/8/layout/radial2"/>
    <dgm:cxn modelId="{5C61A156-85B1-4277-98CC-C278FDA9F462}" srcId="{F9F69A5E-6591-42EE-A138-DBA547FEEDEC}" destId="{42608616-89BE-46E9-B2DB-01F134B9598C}" srcOrd="2" destOrd="0" parTransId="{78EE81E5-6B59-4C5C-B0DD-C38331D01CAF}" sibTransId="{859DC936-594F-49A4-BD29-356C037BD6BA}"/>
    <dgm:cxn modelId="{9D54FB53-8E23-4A45-AC3F-A7B07B2624BD}" type="presOf" srcId="{F9F69A5E-6591-42EE-A138-DBA547FEEDEC}" destId="{73A200CC-22D7-46A7-BFB2-B2D357B9A55B}" srcOrd="0" destOrd="0" presId="urn:microsoft.com/office/officeart/2005/8/layout/radial2"/>
    <dgm:cxn modelId="{9B611FA1-E510-4395-AEA3-CDA2184758CC}" type="presParOf" srcId="{73A200CC-22D7-46A7-BFB2-B2D357B9A55B}" destId="{7ACE922A-EC60-4920-9A90-DCE21629A642}" srcOrd="0" destOrd="0" presId="urn:microsoft.com/office/officeart/2005/8/layout/radial2"/>
    <dgm:cxn modelId="{3EDA62E4-F762-4577-9C70-40533D7B8884}" type="presParOf" srcId="{7ACE922A-EC60-4920-9A90-DCE21629A642}" destId="{7090BE3B-C52A-40AB-8E8E-A5503B0AE2DC}" srcOrd="0" destOrd="0" presId="urn:microsoft.com/office/officeart/2005/8/layout/radial2"/>
    <dgm:cxn modelId="{DB6F11EF-A09E-4E15-9234-D5598DA42EA2}" type="presParOf" srcId="{7090BE3B-C52A-40AB-8E8E-A5503B0AE2DC}" destId="{67569CDC-3FA5-4A30-92B4-DB795FF51566}" srcOrd="0" destOrd="0" presId="urn:microsoft.com/office/officeart/2005/8/layout/radial2"/>
    <dgm:cxn modelId="{0F52D586-A6C4-4109-A923-D04112F3EDB6}" type="presParOf" srcId="{7090BE3B-C52A-40AB-8E8E-A5503B0AE2DC}" destId="{044969E4-BFAE-4684-9FBC-B19EAA4A99FA}" srcOrd="1" destOrd="0" presId="urn:microsoft.com/office/officeart/2005/8/layout/radial2"/>
    <dgm:cxn modelId="{BFEB6520-7190-4078-B8E0-948824DD5E3A}" type="presParOf" srcId="{7ACE922A-EC60-4920-9A90-DCE21629A642}" destId="{6CBB3D96-0731-496B-9DCD-E8B439C9BE33}" srcOrd="1" destOrd="0" presId="urn:microsoft.com/office/officeart/2005/8/layout/radial2"/>
    <dgm:cxn modelId="{A0DDF3BA-9493-497B-AEBC-67A6B9F8C77F}" type="presParOf" srcId="{7ACE922A-EC60-4920-9A90-DCE21629A642}" destId="{54FFE03A-1994-4C89-9BC8-375703D1CE10}" srcOrd="2" destOrd="0" presId="urn:microsoft.com/office/officeart/2005/8/layout/radial2"/>
    <dgm:cxn modelId="{F967FBA4-F081-462A-828E-408B4A92C29F}" type="presParOf" srcId="{54FFE03A-1994-4C89-9BC8-375703D1CE10}" destId="{A5EFFB1B-9F57-45E1-B553-AE81B9FC92F8}" srcOrd="0" destOrd="0" presId="urn:microsoft.com/office/officeart/2005/8/layout/radial2"/>
    <dgm:cxn modelId="{A8E693FE-7786-452E-8504-A43DCA9E5401}" type="presParOf" srcId="{54FFE03A-1994-4C89-9BC8-375703D1CE10}" destId="{B79D7206-F9D0-4C0D-A102-9B22D7BCC188}" srcOrd="1" destOrd="0" presId="urn:microsoft.com/office/officeart/2005/8/layout/radial2"/>
    <dgm:cxn modelId="{B30008BF-F402-4772-A789-7A97A32D4DA5}" type="presParOf" srcId="{7ACE922A-EC60-4920-9A90-DCE21629A642}" destId="{54F004CC-B60A-4F9C-ACB3-32EE5EB36CD9}" srcOrd="3" destOrd="0" presId="urn:microsoft.com/office/officeart/2005/8/layout/radial2"/>
    <dgm:cxn modelId="{DD1CA077-0669-48D6-8B65-709D344D8DED}" type="presParOf" srcId="{7ACE922A-EC60-4920-9A90-DCE21629A642}" destId="{A6562F82-B5B2-4006-A400-55A86255101B}" srcOrd="4" destOrd="0" presId="urn:microsoft.com/office/officeart/2005/8/layout/radial2"/>
    <dgm:cxn modelId="{D49EBB5F-4876-400B-ACA7-78CD224D9823}" type="presParOf" srcId="{A6562F82-B5B2-4006-A400-55A86255101B}" destId="{292B826F-F974-481E-9FA3-4472B96DDA9F}" srcOrd="0" destOrd="0" presId="urn:microsoft.com/office/officeart/2005/8/layout/radial2"/>
    <dgm:cxn modelId="{302B7BA0-7DD3-417F-B2AC-AB51F3CF9DC5}" type="presParOf" srcId="{A6562F82-B5B2-4006-A400-55A86255101B}" destId="{19C055E1-93AD-4769-9E65-B8E0BFA735A2}" srcOrd="1" destOrd="0" presId="urn:microsoft.com/office/officeart/2005/8/layout/radial2"/>
    <dgm:cxn modelId="{92A022FE-FD09-4987-A7AC-AEB356E398AD}" type="presParOf" srcId="{7ACE922A-EC60-4920-9A90-DCE21629A642}" destId="{AD7CFE14-B230-44F0-96E3-BBF819B7C2EC}" srcOrd="5" destOrd="0" presId="urn:microsoft.com/office/officeart/2005/8/layout/radial2"/>
    <dgm:cxn modelId="{FD7E5704-D3F7-4626-879F-D59161B76BBE}" type="presParOf" srcId="{7ACE922A-EC60-4920-9A90-DCE21629A642}" destId="{7A6CD79D-96A4-44DD-8DBC-3B6FCD42906A}" srcOrd="6" destOrd="0" presId="urn:microsoft.com/office/officeart/2005/8/layout/radial2"/>
    <dgm:cxn modelId="{4EFC849E-BC1F-4747-8BBC-AA83B267F8BB}" type="presParOf" srcId="{7A6CD79D-96A4-44DD-8DBC-3B6FCD42906A}" destId="{F37BCEE9-D714-492F-90D3-F9F1E8CF7170}" srcOrd="0" destOrd="0" presId="urn:microsoft.com/office/officeart/2005/8/layout/radial2"/>
    <dgm:cxn modelId="{70515D6E-7181-4943-9068-61B601DAC056}" type="presParOf" srcId="{7A6CD79D-96A4-44DD-8DBC-3B6FCD42906A}" destId="{CAC16484-4D93-4158-8474-083DC46DEFB4}" srcOrd="1" destOrd="0" presId="urn:microsoft.com/office/officeart/2005/8/layout/radial2"/>
    <dgm:cxn modelId="{3A77FEC0-14FA-45FE-9C20-BA72ECC0B9AA}" type="presParOf" srcId="{7ACE922A-EC60-4920-9A90-DCE21629A642}" destId="{B5220073-FCAB-4DAD-B032-BF400B98234B}" srcOrd="7" destOrd="0" presId="urn:microsoft.com/office/officeart/2005/8/layout/radial2"/>
    <dgm:cxn modelId="{DCCDC853-A049-490A-9D33-FDD61068E4E5}" type="presParOf" srcId="{7ACE922A-EC60-4920-9A90-DCE21629A642}" destId="{D1C52247-9984-4FE5-B13E-A5F46BE856D8}" srcOrd="8" destOrd="0" presId="urn:microsoft.com/office/officeart/2005/8/layout/radial2"/>
    <dgm:cxn modelId="{2D3FD1F8-3D80-400D-9646-A65198D80F61}" type="presParOf" srcId="{D1C52247-9984-4FE5-B13E-A5F46BE856D8}" destId="{AF279974-6619-4115-9456-94D68C533A37}" srcOrd="0" destOrd="0" presId="urn:microsoft.com/office/officeart/2005/8/layout/radial2"/>
    <dgm:cxn modelId="{E85D2659-E345-448F-84B2-95505A6FB7C0}" type="presParOf" srcId="{D1C52247-9984-4FE5-B13E-A5F46BE856D8}" destId="{7AE2C9D1-C6C3-4B1A-97B0-5A1BE05E6B93}" srcOrd="1" destOrd="0" presId="urn:microsoft.com/office/officeart/2005/8/layout/radial2"/>
    <dgm:cxn modelId="{80E0CF9F-6A19-4BFE-B56A-6502B289AB50}" type="presParOf" srcId="{7ACE922A-EC60-4920-9A90-DCE21629A642}" destId="{BCAC45B0-7EE0-4527-87A0-263A37937B7E}" srcOrd="9" destOrd="0" presId="urn:microsoft.com/office/officeart/2005/8/layout/radial2"/>
    <dgm:cxn modelId="{EEC4267D-934D-407B-833C-2557A84E80F2}" type="presParOf" srcId="{7ACE922A-EC60-4920-9A90-DCE21629A642}" destId="{8CE22A60-7A63-4DC1-95EE-E023914DFDF2}" srcOrd="10" destOrd="0" presId="urn:microsoft.com/office/officeart/2005/8/layout/radial2"/>
    <dgm:cxn modelId="{E03D2A1A-474B-4D01-986C-25C1860967E7}" type="presParOf" srcId="{8CE22A60-7A63-4DC1-95EE-E023914DFDF2}" destId="{1858488F-919C-458E-8014-2F2B5F7B7A5D}" srcOrd="0" destOrd="0" presId="urn:microsoft.com/office/officeart/2005/8/layout/radial2"/>
    <dgm:cxn modelId="{13237E45-785A-47FC-A1E0-4ADF61F83CA9}" type="presParOf" srcId="{8CE22A60-7A63-4DC1-95EE-E023914DFDF2}" destId="{EE1C9B53-C730-4076-B823-3E55C803634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45B0-7EE0-4527-87A0-263A37937B7E}">
      <dsp:nvSpPr>
        <dsp:cNvPr id="0" name=""/>
        <dsp:cNvSpPr/>
      </dsp:nvSpPr>
      <dsp:spPr>
        <a:xfrm rot="1670837">
          <a:off x="3483097" y="3630890"/>
          <a:ext cx="3496032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3496032" y="15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20073-FCAB-4DAD-B032-BF400B98234B}">
      <dsp:nvSpPr>
        <dsp:cNvPr id="0" name=""/>
        <dsp:cNvSpPr/>
      </dsp:nvSpPr>
      <dsp:spPr>
        <a:xfrm rot="875290">
          <a:off x="3625788" y="3143965"/>
          <a:ext cx="3705867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3705867" y="15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CFE14-B230-44F0-96E3-BBF819B7C2EC}">
      <dsp:nvSpPr>
        <dsp:cNvPr id="0" name=""/>
        <dsp:cNvSpPr/>
      </dsp:nvSpPr>
      <dsp:spPr>
        <a:xfrm rot="119870">
          <a:off x="3684435" y="2624460"/>
          <a:ext cx="3583851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3583851" y="15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004CC-B60A-4F9C-ACB3-32EE5EB36CD9}">
      <dsp:nvSpPr>
        <dsp:cNvPr id="0" name=""/>
        <dsp:cNvSpPr/>
      </dsp:nvSpPr>
      <dsp:spPr>
        <a:xfrm rot="20864723">
          <a:off x="3643926" y="2045548"/>
          <a:ext cx="3651274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3651274" y="15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B3D96-0731-496B-9DCD-E8B439C9BE33}">
      <dsp:nvSpPr>
        <dsp:cNvPr id="0" name=""/>
        <dsp:cNvSpPr/>
      </dsp:nvSpPr>
      <dsp:spPr>
        <a:xfrm rot="20118456">
          <a:off x="3507682" y="1496461"/>
          <a:ext cx="3889987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3889987" y="15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969E4-BFAE-4684-9FBC-B19EAA4A99FA}">
      <dsp:nvSpPr>
        <dsp:cNvPr id="0" name=""/>
        <dsp:cNvSpPr/>
      </dsp:nvSpPr>
      <dsp:spPr>
        <a:xfrm>
          <a:off x="398605" y="198914"/>
          <a:ext cx="4630818" cy="4518540"/>
        </a:xfrm>
        <a:prstGeom prst="ellipse">
          <a:avLst/>
        </a:prstGeom>
        <a:noFill/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FFB1B-9F57-45E1-B553-AE81B9FC92F8}">
      <dsp:nvSpPr>
        <dsp:cNvPr id="0" name=""/>
        <dsp:cNvSpPr/>
      </dsp:nvSpPr>
      <dsp:spPr>
        <a:xfrm>
          <a:off x="7165817" y="7946"/>
          <a:ext cx="1034717" cy="957820"/>
        </a:xfrm>
        <a:prstGeom prst="ellipse">
          <a:avLst/>
        </a:prstGeom>
        <a:solidFill>
          <a:schemeClr val="bg2">
            <a:lumMod val="5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шаг</a:t>
          </a:r>
          <a:endParaRPr lang="ru-RU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17348" y="148215"/>
        <a:ext cx="731655" cy="677282"/>
      </dsp:txXfrm>
    </dsp:sp>
    <dsp:sp modelId="{292B826F-F974-481E-9FA3-4472B96DDA9F}">
      <dsp:nvSpPr>
        <dsp:cNvPr id="0" name=""/>
        <dsp:cNvSpPr/>
      </dsp:nvSpPr>
      <dsp:spPr>
        <a:xfrm>
          <a:off x="7241071" y="1088977"/>
          <a:ext cx="1003844" cy="957443"/>
        </a:xfrm>
        <a:prstGeom prst="ellipse">
          <a:avLst/>
        </a:prstGeom>
        <a:solidFill>
          <a:schemeClr val="bg2">
            <a:lumMod val="5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шаг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7388081" y="1229191"/>
        <a:ext cx="709824" cy="677015"/>
      </dsp:txXfrm>
    </dsp:sp>
    <dsp:sp modelId="{F37BCEE9-D714-492F-90D3-F9F1E8CF7170}">
      <dsp:nvSpPr>
        <dsp:cNvPr id="0" name=""/>
        <dsp:cNvSpPr/>
      </dsp:nvSpPr>
      <dsp:spPr>
        <a:xfrm>
          <a:off x="7266850" y="2268244"/>
          <a:ext cx="978065" cy="903369"/>
        </a:xfrm>
        <a:prstGeom prst="ellipse">
          <a:avLst/>
        </a:prstGeom>
        <a:solidFill>
          <a:schemeClr val="bg2">
            <a:lumMod val="50000"/>
          </a:schemeClr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шаг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7410084" y="2400539"/>
        <a:ext cx="691597" cy="638779"/>
      </dsp:txXfrm>
    </dsp:sp>
    <dsp:sp modelId="{AF279974-6619-4115-9456-94D68C533A37}">
      <dsp:nvSpPr>
        <dsp:cNvPr id="0" name=""/>
        <dsp:cNvSpPr/>
      </dsp:nvSpPr>
      <dsp:spPr>
        <a:xfrm>
          <a:off x="7254705" y="3275176"/>
          <a:ext cx="990210" cy="951629"/>
        </a:xfrm>
        <a:prstGeom prst="ellipse">
          <a:avLst/>
        </a:prstGeom>
        <a:solidFill>
          <a:schemeClr val="bg2">
            <a:lumMod val="5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 шаг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7399718" y="3414539"/>
        <a:ext cx="700184" cy="672903"/>
      </dsp:txXfrm>
    </dsp:sp>
    <dsp:sp modelId="{1858488F-919C-458E-8014-2F2B5F7B7A5D}">
      <dsp:nvSpPr>
        <dsp:cNvPr id="0" name=""/>
        <dsp:cNvSpPr/>
      </dsp:nvSpPr>
      <dsp:spPr>
        <a:xfrm>
          <a:off x="6725260" y="4191231"/>
          <a:ext cx="952708" cy="993235"/>
        </a:xfrm>
        <a:prstGeom prst="ellipse">
          <a:avLst/>
        </a:prstGeom>
        <a:solidFill>
          <a:schemeClr val="bg2">
            <a:lumMod val="5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 шаг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6864781" y="4336687"/>
        <a:ext cx="673666" cy="70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4606280" cy="30243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определиться с выбором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ВУЗа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предметов ЕГЭ в 2016 году?</a:t>
            </a: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44033"/>
            <a:ext cx="3456384" cy="275331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некоторых вопросах поступления в ВУЗы и не только</a:t>
            </a:r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902" r="11947"/>
          <a:stretch/>
        </p:blipFill>
        <p:spPr bwMode="auto">
          <a:xfrm>
            <a:off x="294476" y="476672"/>
            <a:ext cx="3621834" cy="244827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72182"/>
            <a:ext cx="3600400" cy="211683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нак завершения 6"/>
          <p:cNvSpPr/>
          <p:nvPr/>
        </p:nvSpPr>
        <p:spPr>
          <a:xfrm>
            <a:off x="512701" y="2795855"/>
            <a:ext cx="8631299" cy="2530149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tIns="36000" bIns="36000" rtlCol="0" anchor="t">
            <a:noAutofit/>
          </a:bodyPr>
          <a:lstStyle/>
          <a:p>
            <a:pPr indent="449263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документ (документы), удостоверяющий личность, гражданство;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оригинал и/или ксерокопия документа об образовании (аттестат или диплом) с приложением;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документы, подтверждающие особые права при поступлении (при наличии);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документы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подтверждающие индивидуальные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достижения (при наличии);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ные документы (по усмотрению поступающего);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2 фотографии – для лиц, поступающих по результатам   вступительных испытаний, проводимых организацией самостоятельно. 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77494" y="188641"/>
            <a:ext cx="6717817" cy="1008112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Собираем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и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подаем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заявление в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ВУЗы</a:t>
            </a:r>
            <a:endParaRPr lang="ru-RU" sz="20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0113" y="2353389"/>
            <a:ext cx="5485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поступлении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ВУЗ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понадобятся</a:t>
            </a:r>
            <a:r>
              <a:rPr lang="ru-RU" sz="2000" dirty="0">
                <a:solidFill>
                  <a:schemeClr val="bg1"/>
                </a:solidFill>
                <a:latin typeface="Arial"/>
                <a:ea typeface="Times New Roman"/>
              </a:rPr>
              <a:t>: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187996" y="1368485"/>
            <a:ext cx="6696811" cy="980395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lvl="0"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2016/2017 учебном году, поступающий имеет право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подавать документы одновременно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ВУЗов и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направления подготовки в каждом из них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55080" y="5164752"/>
            <a:ext cx="8540231" cy="856537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Свидетельство с результатах ЕГЭ не выдается, результаты ЕГЭ вписываются в заявление при подаче документов  в ВУЗ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ВУЗ </a:t>
            </a:r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проверить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ФИС.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3" y="1799684"/>
            <a:ext cx="1737031" cy="12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im8-tub-ru.yandex.net/i?id=47609951-5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3" y="285825"/>
            <a:ext cx="1737031" cy="146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4595023" y="2815054"/>
            <a:ext cx="360040" cy="36179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44576" y="6021289"/>
            <a:ext cx="8540231" cy="765593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Личные бланки сочинений (изложений) в ВУЗ предоставлять  не нужно, бланки будут доступны ВУЗу к просмотру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ФИС.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C8F1B7-5B24-49CF-8374-A76E7D629140}" type="slidenum">
              <a:rPr lang="en-US" altLang="ru-RU" smtClean="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ru-RU" smtClean="0">
              <a:solidFill>
                <a:srgbClr val="89898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540" y="188640"/>
            <a:ext cx="8280920" cy="864095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ПРЕИМУЩЕСТВА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 программам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744" y="1052737"/>
            <a:ext cx="8414735" cy="5805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6058" y="1988840"/>
            <a:ext cx="7986402" cy="460851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59713" y="2110862"/>
            <a:ext cx="2617797" cy="1094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обедители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призеры всероссийской  олимпиады школьников, члены сборных команд РФ, участвовавших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международных олимпиадах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0745" y="3293759"/>
            <a:ext cx="2637538" cy="1451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емпионы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призеры Олимпий-</a:t>
            </a:r>
            <a:r>
              <a:rPr lang="ru-RU" alt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ских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игр, </a:t>
            </a:r>
            <a:r>
              <a:rPr lang="ru-RU" alt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 и </a:t>
            </a:r>
            <a:r>
              <a:rPr lang="ru-RU" alt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игр, чемпионы мира, чемпионы Европы, лица, занявшие первое место на первенстве мира, первенстве Европы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4943884"/>
            <a:ext cx="3224657" cy="122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обедители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призеры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 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школьников, проводимых в порядке, устанавливаемом  федеральным органом исполнительной власти в течение  </a:t>
            </a:r>
            <a:r>
              <a:rPr lang="ru-RU" alt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лет, следующих за годом проведения соответствующей олимпиады</a:t>
            </a:r>
            <a:endParaRPr lang="ru-RU" alt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79791" y="1184980"/>
            <a:ext cx="2232248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«Профильные» направления подготовки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специальности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5528" y="1184980"/>
            <a:ext cx="2194419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Любые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специальности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50728" y="2304243"/>
            <a:ext cx="2378018" cy="2387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35170" y="2331764"/>
            <a:ext cx="2194419" cy="2387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Приравнивание к лицам, набравшим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баллов  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решению вуза)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5976" y="5013177"/>
            <a:ext cx="4157502" cy="582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решению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вуза)</a:t>
            </a:r>
            <a:endParaRPr lang="ru-RU" alt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5976" y="5595903"/>
            <a:ext cx="4153604" cy="569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Приравнивание к лицам, набравшим 100 баллов </a:t>
            </a: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решению вуза)</a:t>
            </a: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602087" y="3111716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3600851" y="3252609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3572210" y="2975851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4217766" y="5077119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68" y="2304243"/>
            <a:ext cx="1038958" cy="7226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</p:pic>
      <p:sp>
        <p:nvSpPr>
          <p:cNvPr id="27" name="Стрелка вниз 26"/>
          <p:cNvSpPr/>
          <p:nvPr/>
        </p:nvSpPr>
        <p:spPr>
          <a:xfrm rot="16200000">
            <a:off x="4166118" y="5502304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1406"/>
            <a:ext cx="1391448" cy="7562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116" y="116632"/>
            <a:ext cx="8718371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УЧЕТ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ИНДИВИДУАЛЬНЫХ ДОСТИЖЕНИЙ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приеме на обучение по программам </a:t>
            </a:r>
            <a:r>
              <a:rPr lang="ru-RU" sz="2000" b="1" dirty="0" err="1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endParaRPr lang="ru-RU" sz="20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88" y="2501758"/>
            <a:ext cx="9144000" cy="42981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7393" y="1008030"/>
            <a:ext cx="4292639" cy="141285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126" y="3865249"/>
            <a:ext cx="7340753" cy="49670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о среднем профессиональном  </a:t>
            </a:r>
          </a:p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образовании с отличием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1458" y="3312286"/>
            <a:ext cx="7340753" cy="53587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о среднем общем образовании с отличием </a:t>
            </a:r>
          </a:p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медали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72100" y="1078145"/>
            <a:ext cx="3512053" cy="14484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индивидуальных достижений осуществляется </a:t>
            </a:r>
            <a:r>
              <a:rPr lang="ru-RU" alt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посредством: </a:t>
            </a:r>
            <a:endParaRPr lang="ru-RU" altLang="ru-RU" sz="1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начисления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за индивидуальные достижения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 преимущества при прочих равных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316" y="1078145"/>
            <a:ext cx="4237716" cy="1342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сведения о своих индивидуальных достижениях, результаты которых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учитываться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приеме на обучение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всем образовательным программам!)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1437" y="2558552"/>
            <a:ext cx="7340754" cy="7224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достижения, в том числе наличие золотого знака отличия Всероссийского физкультурно-спортивного комплекса «Готов к труду и обороне» (ГТО) и удостоверения к нему установленного образца </a:t>
            </a: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5034253" y="1532062"/>
            <a:ext cx="244041" cy="41562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5482" y="4377934"/>
            <a:ext cx="7298042" cy="33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волонтерская (добровольческая) деятельность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5484" y="4740688"/>
            <a:ext cx="7315372" cy="89470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и (или) результаты участия поступающих в олимпиадах и иных интеллектуальных и (или) творческих конкурсах, физкультурных мероприятиях и спортивных мероприятиях, проводимых в целях выявления и поддержки лиц, проявивших выдающиеся способности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1822" y="5649759"/>
            <a:ext cx="7328062" cy="67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за итоговое сочинение в выпускных классах организаций, реализующих образовательные программы среднего общего образования, выставляемая вузом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8106047" y="2581227"/>
            <a:ext cx="336917" cy="3733238"/>
          </a:xfrm>
          <a:prstGeom prst="rightBrace">
            <a:avLst>
              <a:gd name="adj1" fmla="val 30959"/>
              <a:gd name="adj2" fmla="val 50349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59702" y="2953591"/>
            <a:ext cx="379705" cy="2879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баллов суммарно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3" y="2953591"/>
            <a:ext cx="514813" cy="3161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ВУЗа</a:t>
            </a:r>
          </a:p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баллы могут не начисляться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2562" y="1617856"/>
            <a:ext cx="447107" cy="48808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297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66820" y="255805"/>
            <a:ext cx="8718371" cy="79693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lvl="0" algn="ctr"/>
            <a:r>
              <a:rPr lang="ru-RU" sz="2000" b="1" kern="0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результатам конкурса подаем заявление о согласии на зачисление </a:t>
            </a:r>
            <a:endParaRPr lang="ru-RU" sz="2000" b="1" kern="0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533" y="1988841"/>
            <a:ext cx="8876650" cy="4814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7393" y="1314289"/>
            <a:ext cx="4292639" cy="67455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4609" y="3745406"/>
            <a:ext cx="8121847" cy="49670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поступающий не представил заявление о согласии на зачисление, то он не зачисляется (несмотря на наличие в вузе оригинала документа об образовании)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4610" y="2924944"/>
            <a:ext cx="8121846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согласии на зачисление может быть представлено одновременно с заявлением о приеме документов или позднее.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 этапе зачисления устанавливается дата завершения приема заявлений о согласии на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72100" y="1249072"/>
            <a:ext cx="3512053" cy="739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заявления о согласии на зачисление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431" y="1249073"/>
            <a:ext cx="4237716" cy="624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проводится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4610" y="2111290"/>
            <a:ext cx="8121846" cy="81365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заявлении о приеме не указываются приоритеты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зачисления. </a:t>
            </a:r>
          </a:p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согласии на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подается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определенным условиям поступления (по одному конкурсу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5177632" y="1356478"/>
            <a:ext cx="255576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92753" y="4242116"/>
            <a:ext cx="6380209" cy="771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Очная и очно-заочная формы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</a:p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контрольных цифр приема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4609" y="5013175"/>
            <a:ext cx="8121848" cy="64807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согласии на зачисление подается не более 2-х раз в каждую организацию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4609" y="5661248"/>
            <a:ext cx="8121848" cy="103652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подаче второго заявления о согласии на зачисление поступающий одновременно отказывается от зачисления по тем условиям, по которым он ранее изъявил желание быть зачисленным </a:t>
            </a: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уже зачислен – подает заявление об отчислении)</a:t>
            </a:r>
          </a:p>
        </p:txBody>
      </p:sp>
      <p:sp>
        <p:nvSpPr>
          <p:cNvPr id="32" name="Овал 31"/>
          <p:cNvSpPr/>
          <p:nvPr/>
        </p:nvSpPr>
        <p:spPr>
          <a:xfrm>
            <a:off x="107503" y="1314289"/>
            <a:ext cx="447107" cy="48808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7531656" y="102635"/>
            <a:ext cx="147393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НОВОЕ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4" y="4279437"/>
            <a:ext cx="1061697" cy="7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7556" r="11916" b="14071"/>
          <a:stretch/>
        </p:blipFill>
        <p:spPr bwMode="auto">
          <a:xfrm>
            <a:off x="7856961" y="4316760"/>
            <a:ext cx="1085402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C8F1B7-5B24-49CF-8374-A76E7D629140}" type="slidenum">
              <a:rPr lang="en-US" altLang="ru-RU" smtClean="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ru-RU" smtClean="0">
              <a:solidFill>
                <a:srgbClr val="89898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272" y="149293"/>
            <a:ext cx="7834341" cy="1368151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Этапность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зачисления на места в рамках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контрольных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 по программам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(очная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очно-заочная  формы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986" y="1520081"/>
            <a:ext cx="8208912" cy="4516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6592" y="1700808"/>
            <a:ext cx="7747648" cy="433587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9276" y="4128413"/>
            <a:ext cx="2617797" cy="818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этап зачисления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общему конкурсу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86131" y="5148094"/>
            <a:ext cx="2617797" cy="7918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 зачисления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общему конкурсу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1804563"/>
            <a:ext cx="4104456" cy="5173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приоритетного зачисления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6724" y="2403376"/>
            <a:ext cx="7523164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Зачисление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вступительных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испытаний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 в пределах квоты приема лиц, имеющих особые права (особая квота), на места в пределах квоты целевого приема (целевая квота)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02356" y="4128413"/>
            <a:ext cx="4851883" cy="818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на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процентов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конкурсных мест по общему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конкурсу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3597057" y="4444064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00781" y="3404599"/>
            <a:ext cx="4158462" cy="565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по общему конкурсу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35195" y="5121487"/>
            <a:ext cx="4819044" cy="818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на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процентов конкурсных мест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общему конкурсу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597058" y="5230975"/>
            <a:ext cx="210600" cy="39779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04599"/>
            <a:ext cx="1152127" cy="62916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8507"/>
            <a:ext cx="1296144" cy="7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3368"/>
            <a:ext cx="594768" cy="8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C8F1B7-5B24-49CF-8374-A76E7D629140}" type="slidenum">
              <a:rPr lang="en-US" altLang="ru-RU" smtClean="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ru-RU" smtClean="0">
              <a:solidFill>
                <a:srgbClr val="89898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272" y="149293"/>
            <a:ext cx="7834341" cy="1047459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ОФИЦИАЛЬНЫЕ ИСТОЧНИКИ ИНФОРМАЦИИ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1422722"/>
            <a:ext cx="8507144" cy="5318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7" y="1648691"/>
            <a:ext cx="6218725" cy="18581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приема на обучение по образовательным программам высшего образования - программам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программам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программам магистратуры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(утв. приказом Министерства образования и науки РФ от 14 октября 2015 г. № 1147)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168056" y="1196752"/>
            <a:ext cx="393334" cy="45193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7" y="3506809"/>
            <a:ext cx="6218726" cy="137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04.09.2014 № 1204 «Об утверждении перечня вступительных испытаний при приеме на обучение по образовательным программам высшего образования - программам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программам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956022"/>
            <a:ext cx="6146717" cy="15513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приема на обучение по образовательным программам высшего образования - программам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программам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2016/2017 учебный год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конкретном ВУЗе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Копия (2)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2" y="3068960"/>
            <a:ext cx="1480256" cy="16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E71B-007C-48FF-AEAB-982BF59396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7893" y="201982"/>
            <a:ext cx="7128792" cy="720080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будущего абитуриента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7947014"/>
              </p:ext>
            </p:extLst>
          </p:nvPr>
        </p:nvGraphicFramePr>
        <p:xfrm>
          <a:off x="143508" y="1387434"/>
          <a:ext cx="8244916" cy="513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2948688" y="3283359"/>
            <a:ext cx="504056" cy="435771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7174" y="15396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89879" y="2667060"/>
            <a:ext cx="2338256" cy="213242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9" name="Скругленный прямоугольник 8"/>
          <p:cNvSpPr/>
          <p:nvPr/>
        </p:nvSpPr>
        <p:spPr>
          <a:xfrm>
            <a:off x="2099936" y="1301268"/>
            <a:ext cx="2559071" cy="954128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будущую специальность 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ВУЗ(ы)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771" y="2329231"/>
            <a:ext cx="2444271" cy="954128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Определяем перечень необходимых для поступления экзаменов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7904" y="3404109"/>
            <a:ext cx="2444271" cy="833899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Сдаем </a:t>
            </a:r>
            <a:r>
              <a:rPr lang="ru-RU" sz="1600" b="1" kern="0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ЕГЭ, получаем аттестат</a:t>
            </a:r>
            <a:endParaRPr lang="ru-RU" sz="1600" b="1" kern="0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5199" y="4344747"/>
            <a:ext cx="2444271" cy="841866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Собираем </a:t>
            </a:r>
            <a:r>
              <a:rPr lang="ru-RU" sz="1600" b="1" kern="0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документы и подаем заявление о приеме в ВУЗ(ы)</a:t>
            </a:r>
            <a:endParaRPr lang="ru-RU" sz="1600" b="1" kern="0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4735" y="5303771"/>
            <a:ext cx="2845177" cy="808835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результатам конкурса подаем заявление о согласии на зачисление </a:t>
            </a:r>
            <a:endParaRPr lang="ru-RU" sz="1600" b="1" kern="0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512" y="24369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19" y="35344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36" y="4430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12" y="5523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280920" cy="79208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будущую специальность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316269" y="3620226"/>
            <a:ext cx="6576211" cy="1445764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lvl="0" algn="ctr"/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вступительных испытаний по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специальности и направлениям подготовки в разных ВУЗах 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не совпадать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и состав предметов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(кроме 2-х обязательных по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русскому языку и профильному предмету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ВУЗы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формировать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самостоятельно!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321" y="1955854"/>
            <a:ext cx="4576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Почему необходимо определить круг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ВУЗов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специальностей уже сейчас?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9951" y="2907396"/>
            <a:ext cx="5816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поможет составить достаточный список предметов, по которым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придется сдавать ЕГЭ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021327" y="2528013"/>
            <a:ext cx="324036" cy="4148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7975" y="5360052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Несовпадение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 по 1-2  предметам + дополнительное вступительное  испытание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(при наличии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730587" y="4975251"/>
            <a:ext cx="360040" cy="44325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9984" y="1984066"/>
            <a:ext cx="257452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Как поступить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ВУЗ,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как повысить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свои шансы?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57974" y="1117703"/>
            <a:ext cx="8218482" cy="855802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lvl="0" algn="ctr"/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дата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информирования о приеме для всех образовательных программ и форм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в ВУЗы на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2016/17 учебный год – не позднее </a:t>
            </a:r>
            <a:r>
              <a:rPr lang="ru-RU" altLang="ru-RU" sz="15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ноября 2015 г</a:t>
            </a:r>
            <a:r>
              <a:rPr lang="ru-RU" altLang="ru-RU" sz="1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находиться на </a:t>
            </a:r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официальных сайтах </a:t>
            </a:r>
            <a:r>
              <a:rPr lang="ru-RU" alt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ВУЗов.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19351" y="1210854"/>
            <a:ext cx="587073" cy="52883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7658735" y="979614"/>
            <a:ext cx="1438224" cy="2408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" numCol="1" spcCol="1270" anchor="ctr" anchorCtr="0">
            <a:noAutofit/>
          </a:bodyPr>
          <a:lstStyle/>
          <a:p>
            <a:pPr lvl="0" algn="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П.49 Порядка</a:t>
            </a:r>
            <a:endParaRPr lang="ru-RU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" name="Picture 8" descr="http://im5-tub-ru.yandex.net/i?id=129689563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1" y="3586033"/>
            <a:ext cx="1650281" cy="183319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-облако 20"/>
          <p:cNvSpPr/>
          <p:nvPr/>
        </p:nvSpPr>
        <p:spPr>
          <a:xfrm rot="683790">
            <a:off x="1108439" y="2658879"/>
            <a:ext cx="1404021" cy="796288"/>
          </a:xfrm>
          <a:prstGeom prst="cloudCallout">
            <a:avLst>
              <a:gd name="adj1" fmla="val -1560"/>
              <a:gd name="adj2" fmla="val 72202"/>
            </a:avLst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???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54" y="5184458"/>
            <a:ext cx="1382994" cy="16611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82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116" y="260648"/>
            <a:ext cx="8718371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</a:t>
            </a:r>
          </a:p>
          <a:p>
            <a:pPr lvl="0" algn="ctr"/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базе среднего общего образования</a:t>
            </a:r>
          </a:p>
          <a:p>
            <a:pPr lvl="0" algn="ctr"/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7745" y="1813674"/>
            <a:ext cx="8208912" cy="4804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592" y="2248518"/>
            <a:ext cx="3849725" cy="295232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52696" y="2350624"/>
            <a:ext cx="295232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вступительное испытание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7065" y="3178822"/>
            <a:ext cx="2952328" cy="934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u="sng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Обязательное вступительное испытание</a:t>
            </a:r>
            <a:r>
              <a:rPr lang="ru-RU" altLang="ru-RU" sz="16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0" algn="ctr"/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конкретной специальности или направлению подготовки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24610" y="4208325"/>
            <a:ext cx="2917237" cy="925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Вступительное испытание </a:t>
            </a:r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выбору </a:t>
            </a: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ВУЗа </a:t>
            </a:r>
            <a:endParaRPr lang="ru-RU" altLang="ru-RU" sz="16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или 2)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1801" y="5530223"/>
            <a:ext cx="7200800" cy="108011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Профильной направленности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813" y="184840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вступительные испытания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99933" y="2284522"/>
            <a:ext cx="3063042" cy="2880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установленным перечнем (приказ 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04.09.2014 № 1204 «Об утверждении перечня вступительных испытаний при приеме на обучение по образовательным программам высшего образования - программам 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программам 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539" y="5186930"/>
            <a:ext cx="641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вступительные испытания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09646" y="5951833"/>
            <a:ext cx="6606151" cy="567003"/>
          </a:xfrm>
          <a:prstGeom prst="roundRect">
            <a:avLst/>
          </a:prstGeom>
          <a:solidFill>
            <a:srgbClr val="00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Творческой и (или) профессиональной направленности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502384" y="2884960"/>
            <a:ext cx="360040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503365" y="3106814"/>
            <a:ext cx="360040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509305" y="3327586"/>
            <a:ext cx="360040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8" name="Рисунок 17" descr="preferencessystemti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733" y="26064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116" y="116632"/>
            <a:ext cx="8718371" cy="143267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</a:t>
            </a:r>
          </a:p>
          <a:p>
            <a:pPr lvl="0" algn="ctr"/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базе среднего общего 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образования (</a:t>
            </a:r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вступительные испытания) 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отдельных категорий поступающих</a:t>
            </a:r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проводимые 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ВУЗом </a:t>
            </a:r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alt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altLang="ru-RU" sz="20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6116" y="1514979"/>
            <a:ext cx="8616981" cy="5275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087" y="1768139"/>
            <a:ext cx="4204511" cy="3046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дети-инвалиды, инвалиды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4" r="29463"/>
          <a:stretch/>
        </p:blipFill>
        <p:spPr>
          <a:xfrm>
            <a:off x="1209662" y="1668262"/>
            <a:ext cx="265198" cy="9001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0996" y="2186989"/>
            <a:ext cx="785840" cy="186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любым предметам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087" y="2072773"/>
            <a:ext cx="4204511" cy="334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иностранные граждане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08769" y="2407473"/>
            <a:ext cx="6579654" cy="23439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00087" y="2457969"/>
            <a:ext cx="4660145" cy="2242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5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лица, которые получили документ о среднем общем образовании в течение одного года до дня завершения приема документов и вступительных испытаний включительно, если все пройденные ими в указанный период аттестационные испытания ГИА по обр. программам среднего общего образования сданы не в форме ЕГЭ (либо они прошли итоговые аттестационные процедуры в иностранных образовательных организациях и не сдавали ЕГЭ в указанный период)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48930" y="2674004"/>
            <a:ext cx="1345620" cy="1992693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выпускники школы текущего года,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прошедшие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ГИА не в форме ЕГЭ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08769" y="4760874"/>
            <a:ext cx="6579654" cy="19371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00087" y="4824724"/>
            <a:ext cx="4660145" cy="18733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5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лица, которые прошли ГИА по общеобразовательному предмету в форме ГВЭ, при условии, что они получили документ о среднем общем образовании в течение одного года до дня завершения приема документов и вступительных испытаний включительно и в этот период не сдавали ЕГЭ по соответствующему общеобразовательному предмету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0166" y="4942497"/>
            <a:ext cx="1297800" cy="1700620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выпускники школы текущего года,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прошедшие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ГИА  не в форме ЕГЭ </a:t>
            </a:r>
            <a:r>
              <a:rPr lang="ru-RU" altLang="ru-RU" sz="1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конкретному предмету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6168672" y="1493456"/>
            <a:ext cx="2435776" cy="1071447"/>
          </a:xfrm>
          <a:prstGeom prst="downArrow">
            <a:avLst>
              <a:gd name="adj1" fmla="val 48363"/>
              <a:gd name="adj2" fmla="val 45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сдавать вступительные экзамены в организации 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rot="10800000">
            <a:off x="1342261" y="1768137"/>
            <a:ext cx="504825" cy="2919453"/>
          </a:xfrm>
          <a:prstGeom prst="rightBrace">
            <a:avLst>
              <a:gd name="adj1" fmla="val 30959"/>
              <a:gd name="adj2" fmla="val 50349"/>
            </a:avLst>
          </a:prstGeom>
          <a:noFill/>
          <a:ln w="381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3621" y="4760874"/>
            <a:ext cx="785840" cy="167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этому предмету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5400000">
            <a:off x="1353567" y="5359870"/>
            <a:ext cx="324036" cy="3466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7645613" y="145384"/>
            <a:ext cx="1152525" cy="376237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7857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5536" y="260648"/>
            <a:ext cx="8280920" cy="8106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Определяем перечень необходимых экзаменов</a:t>
            </a:r>
            <a:endParaRPr lang="ru-RU" sz="24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35730" y="1891410"/>
            <a:ext cx="4435693" cy="4966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26574" y="1891410"/>
            <a:ext cx="4076023" cy="1249558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сайтов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ВУЗов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выбранной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Вами специальности) выбираем перечень необходимых вступительных  испытаний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30799" y="5556830"/>
            <a:ext cx="3981161" cy="984618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Узнаем проходной балл на планируемую специальность в  каждом из выбранных ВУЗов за 2015  год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4644006" y="1891410"/>
            <a:ext cx="4270090" cy="1249558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500" b="1" dirty="0" smtClean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Обращаем внимание на те   </a:t>
            </a:r>
            <a:r>
              <a:rPr lang="ru-RU" sz="1500" b="1" u="sng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которые  ВУЗ формирует самостоятельно, а также на наличие дополнительных вступительных испытаний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4644005" y="3140968"/>
            <a:ext cx="4270087" cy="1233737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Помним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что все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экзамены  (кроме обязательных: русский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математика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сдаются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добровольной основе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230800" y="3140968"/>
            <a:ext cx="4071798" cy="1233737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вступительных испытаний не зависит от формы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обучения или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основы поступления (за счет бюджетных ассигнований,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договорам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оплатой стоимости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обучения) 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flipH="1">
            <a:off x="4644007" y="4374705"/>
            <a:ext cx="4270086" cy="120778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Понимаем,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что выбор предмета зависит только от 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Вас и Вашей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оценки степени готовности к ЕГЭ </a:t>
            </a:r>
          </a:p>
          <a:p>
            <a:pPr algn="ctr"/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(давление педагогических работников недопустимо) </a:t>
            </a:r>
          </a:p>
          <a:p>
            <a:pPr marL="631825" algn="ctr"/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395536" y="1100485"/>
            <a:ext cx="8280921" cy="750439"/>
          </a:xfrm>
          <a:prstGeom prst="flowChartTerminator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Выпускники могут сдавать любое </a:t>
            </a: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предметов в зависимости от перечня вступительных экзаменов в конкретные ВУЗы 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230799" y="4374706"/>
            <a:ext cx="4071799" cy="11821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5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Определяем необходимый список предметов для сдачи ЕГЭ с «запасом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 flipH="1">
            <a:off x="4832442" y="5582489"/>
            <a:ext cx="4126071" cy="916546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Рассчитываем </a:t>
            </a: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и усиленно готовимся</a:t>
            </a:r>
            <a:endParaRPr 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90" y="2708920"/>
            <a:ext cx="709932" cy="6786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45" y="4070918"/>
            <a:ext cx="709932" cy="6075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42" y="6040762"/>
            <a:ext cx="659277" cy="70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53" y="5386326"/>
            <a:ext cx="848936" cy="392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16" y="384064"/>
            <a:ext cx="1168902" cy="5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object 78"/>
          <p:cNvSpPr>
            <a:spLocks noChangeArrowheads="1"/>
          </p:cNvSpPr>
          <p:nvPr/>
        </p:nvSpPr>
        <p:spPr bwMode="auto">
          <a:xfrm>
            <a:off x="4286250" y="1044575"/>
            <a:ext cx="3876675" cy="727075"/>
          </a:xfrm>
          <a:custGeom>
            <a:avLst/>
            <a:gdLst>
              <a:gd name="T0" fmla="*/ 0 w 3877056"/>
              <a:gd name="T1" fmla="*/ 355259 h 728472"/>
              <a:gd name="T2" fmla="*/ 363768 w 3877056"/>
              <a:gd name="T3" fmla="*/ 710519 h 728472"/>
              <a:gd name="T4" fmla="*/ 363768 w 3877056"/>
              <a:gd name="T5" fmla="*/ 532149 h 728472"/>
              <a:gd name="T6" fmla="*/ 3872091 w 3877056"/>
              <a:gd name="T7" fmla="*/ 532149 h 728472"/>
              <a:gd name="T8" fmla="*/ 3872091 w 3877056"/>
              <a:gd name="T9" fmla="*/ 176886 h 728472"/>
              <a:gd name="T10" fmla="*/ 363768 w 3877056"/>
              <a:gd name="T11" fmla="*/ 176886 h 728472"/>
              <a:gd name="T12" fmla="*/ 363768 w 3877056"/>
              <a:gd name="T13" fmla="*/ 0 h 728472"/>
              <a:gd name="T14" fmla="*/ 0 w 3877056"/>
              <a:gd name="T15" fmla="*/ 355259 h 7284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7056"/>
              <a:gd name="T25" fmla="*/ 0 h 728472"/>
              <a:gd name="T26" fmla="*/ 3877056 w 3877056"/>
              <a:gd name="T27" fmla="*/ 728472 h 7284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7056" h="728472">
                <a:moveTo>
                  <a:pt x="0" y="364236"/>
                </a:moveTo>
                <a:lnTo>
                  <a:pt x="364236" y="728472"/>
                </a:lnTo>
                <a:lnTo>
                  <a:pt x="364236" y="545591"/>
                </a:lnTo>
                <a:lnTo>
                  <a:pt x="3877056" y="545591"/>
                </a:lnTo>
                <a:lnTo>
                  <a:pt x="3877056" y="181355"/>
                </a:lnTo>
                <a:lnTo>
                  <a:pt x="364236" y="181355"/>
                </a:lnTo>
                <a:lnTo>
                  <a:pt x="364236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65E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05" name="object 79"/>
          <p:cNvSpPr>
            <a:spLocks noChangeArrowheads="1"/>
          </p:cNvSpPr>
          <p:nvPr/>
        </p:nvSpPr>
        <p:spPr bwMode="auto">
          <a:xfrm>
            <a:off x="4271963" y="1030288"/>
            <a:ext cx="3890962" cy="755650"/>
          </a:xfrm>
          <a:custGeom>
            <a:avLst/>
            <a:gdLst>
              <a:gd name="T0" fmla="*/ 378185 w 3890772"/>
              <a:gd name="T1" fmla="*/ 182086 h 755903"/>
              <a:gd name="T2" fmla="*/ 390390 w 3890772"/>
              <a:gd name="T3" fmla="*/ 9104 h 755903"/>
              <a:gd name="T4" fmla="*/ 382771 w 3890772"/>
              <a:gd name="T5" fmla="*/ 1511 h 755903"/>
              <a:gd name="T6" fmla="*/ 372089 w 3890772"/>
              <a:gd name="T7" fmla="*/ 1511 h 755903"/>
              <a:gd name="T8" fmla="*/ 365994 w 3890772"/>
              <a:gd name="T9" fmla="*/ 13650 h 755903"/>
              <a:gd name="T10" fmla="*/ 390391 w 3890772"/>
              <a:gd name="T11" fmla="*/ 570536 h 755903"/>
              <a:gd name="T12" fmla="*/ 390390 w 3890772"/>
              <a:gd name="T13" fmla="*/ 556878 h 755903"/>
              <a:gd name="T14" fmla="*/ 387342 w 3890772"/>
              <a:gd name="T15" fmla="*/ 729860 h 755903"/>
              <a:gd name="T16" fmla="*/ 369041 w 3890772"/>
              <a:gd name="T17" fmla="*/ 748069 h 755903"/>
              <a:gd name="T18" fmla="*/ 378185 w 3890772"/>
              <a:gd name="T19" fmla="*/ 752621 h 755903"/>
              <a:gd name="T20" fmla="*/ 387342 w 3890772"/>
              <a:gd name="T21" fmla="*/ 748069 h 755903"/>
              <a:gd name="T22" fmla="*/ 390391 w 3890772"/>
              <a:gd name="T23" fmla="*/ 570536 h 755903"/>
              <a:gd name="T24" fmla="*/ 387342 w 3890772"/>
              <a:gd name="T25" fmla="*/ 729860 h 755903"/>
              <a:gd name="T26" fmla="*/ 390390 w 3890772"/>
              <a:gd name="T27" fmla="*/ 556878 h 755903"/>
              <a:gd name="T28" fmla="*/ 370565 w 3890772"/>
              <a:gd name="T29" fmla="*/ 544740 h 755903"/>
              <a:gd name="T30" fmla="*/ 3879499 w 3890772"/>
              <a:gd name="T31" fmla="*/ 207878 h 755903"/>
              <a:gd name="T32" fmla="*/ 3893242 w 3890772"/>
              <a:gd name="T33" fmla="*/ 544740 h 755903"/>
              <a:gd name="T34" fmla="*/ 3879499 w 3890772"/>
              <a:gd name="T35" fmla="*/ 194226 h 755903"/>
              <a:gd name="T36" fmla="*/ 32030 w 3890772"/>
              <a:gd name="T37" fmla="*/ 376313 h 755903"/>
              <a:gd name="T38" fmla="*/ 22873 w 3890772"/>
              <a:gd name="T39" fmla="*/ 385416 h 755903"/>
              <a:gd name="T40" fmla="*/ 365994 w 3890772"/>
              <a:gd name="T41" fmla="*/ 550810 h 755903"/>
              <a:gd name="T42" fmla="*/ 32030 w 3890772"/>
              <a:gd name="T43" fmla="*/ 376313 h 755903"/>
              <a:gd name="T44" fmla="*/ 22873 w 3890772"/>
              <a:gd name="T45" fmla="*/ 367208 h 755903"/>
              <a:gd name="T46" fmla="*/ 365994 w 3890772"/>
              <a:gd name="T47" fmla="*/ 44000 h 755903"/>
              <a:gd name="T48" fmla="*/ 370565 w 3890772"/>
              <a:gd name="T49" fmla="*/ 207877 h 755903"/>
              <a:gd name="T50" fmla="*/ 3879499 w 3890772"/>
              <a:gd name="T51" fmla="*/ 194226 h 755903"/>
              <a:gd name="T52" fmla="*/ 3893242 w 3890772"/>
              <a:gd name="T53" fmla="*/ 544740 h 755903"/>
              <a:gd name="T54" fmla="*/ 3879501 w 3890772"/>
              <a:gd name="T55" fmla="*/ 544740 h 755903"/>
              <a:gd name="T56" fmla="*/ 390390 w 3890772"/>
              <a:gd name="T57" fmla="*/ 556878 h 755903"/>
              <a:gd name="T58" fmla="*/ 3899338 w 3890772"/>
              <a:gd name="T59" fmla="*/ 570537 h 755903"/>
              <a:gd name="T60" fmla="*/ 3905433 w 3890772"/>
              <a:gd name="T61" fmla="*/ 188156 h 755903"/>
              <a:gd name="T62" fmla="*/ 390391 w 3890772"/>
              <a:gd name="T63" fmla="*/ 182086 h 755903"/>
              <a:gd name="T64" fmla="*/ 378185 w 3890772"/>
              <a:gd name="T65" fmla="*/ 182086 h 755903"/>
              <a:gd name="T66" fmla="*/ 365994 w 3890772"/>
              <a:gd name="T67" fmla="*/ 13650 h 755903"/>
              <a:gd name="T68" fmla="*/ 4572 w 3890772"/>
              <a:gd name="T69" fmla="*/ 367208 h 755903"/>
              <a:gd name="T70" fmla="*/ 0 w 3890772"/>
              <a:gd name="T71" fmla="*/ 380860 h 755903"/>
              <a:gd name="T72" fmla="*/ 369041 w 3890772"/>
              <a:gd name="T73" fmla="*/ 748069 h 755903"/>
              <a:gd name="T74" fmla="*/ 387342 w 3890772"/>
              <a:gd name="T75" fmla="*/ 729860 h 7559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90772"/>
              <a:gd name="T115" fmla="*/ 0 h 755903"/>
              <a:gd name="T116" fmla="*/ 3890772 w 3890772"/>
              <a:gd name="T117" fmla="*/ 755903 h 75590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90772" h="755903">
                <a:moveTo>
                  <a:pt x="387095" y="22859"/>
                </a:moveTo>
                <a:lnTo>
                  <a:pt x="377951" y="182879"/>
                </a:lnTo>
                <a:lnTo>
                  <a:pt x="390143" y="195071"/>
                </a:lnTo>
                <a:lnTo>
                  <a:pt x="390143" y="9143"/>
                </a:lnTo>
                <a:lnTo>
                  <a:pt x="387095" y="3047"/>
                </a:lnTo>
                <a:lnTo>
                  <a:pt x="382524" y="1524"/>
                </a:lnTo>
                <a:lnTo>
                  <a:pt x="377951" y="0"/>
                </a:lnTo>
                <a:lnTo>
                  <a:pt x="371855" y="1524"/>
                </a:lnTo>
                <a:lnTo>
                  <a:pt x="368807" y="4571"/>
                </a:lnTo>
                <a:lnTo>
                  <a:pt x="365760" y="13715"/>
                </a:lnTo>
                <a:lnTo>
                  <a:pt x="387095" y="22859"/>
                </a:lnTo>
                <a:close/>
              </a:path>
              <a:path w="3890772" h="755903">
                <a:moveTo>
                  <a:pt x="390144" y="573023"/>
                </a:moveTo>
                <a:lnTo>
                  <a:pt x="3890772" y="573024"/>
                </a:lnTo>
                <a:lnTo>
                  <a:pt x="390143" y="559307"/>
                </a:lnTo>
                <a:lnTo>
                  <a:pt x="377951" y="573024"/>
                </a:lnTo>
                <a:lnTo>
                  <a:pt x="387095" y="733043"/>
                </a:lnTo>
                <a:lnTo>
                  <a:pt x="365760" y="742188"/>
                </a:lnTo>
                <a:lnTo>
                  <a:pt x="368807" y="751331"/>
                </a:lnTo>
                <a:lnTo>
                  <a:pt x="371855" y="754379"/>
                </a:lnTo>
                <a:lnTo>
                  <a:pt x="377951" y="755903"/>
                </a:lnTo>
                <a:lnTo>
                  <a:pt x="382524" y="754379"/>
                </a:lnTo>
                <a:lnTo>
                  <a:pt x="387095" y="751331"/>
                </a:lnTo>
                <a:lnTo>
                  <a:pt x="390143" y="746759"/>
                </a:lnTo>
                <a:lnTo>
                  <a:pt x="390144" y="573023"/>
                </a:lnTo>
                <a:close/>
              </a:path>
              <a:path w="3890772" h="755903">
                <a:moveTo>
                  <a:pt x="365760" y="553212"/>
                </a:moveTo>
                <a:lnTo>
                  <a:pt x="387095" y="733043"/>
                </a:lnTo>
                <a:lnTo>
                  <a:pt x="377951" y="573024"/>
                </a:lnTo>
                <a:lnTo>
                  <a:pt x="390143" y="559307"/>
                </a:lnTo>
                <a:lnTo>
                  <a:pt x="377951" y="547115"/>
                </a:lnTo>
                <a:lnTo>
                  <a:pt x="370331" y="547115"/>
                </a:lnTo>
                <a:lnTo>
                  <a:pt x="365760" y="553212"/>
                </a:lnTo>
                <a:close/>
              </a:path>
              <a:path w="3890772" h="755903">
                <a:moveTo>
                  <a:pt x="3877055" y="208788"/>
                </a:moveTo>
                <a:lnTo>
                  <a:pt x="3877055" y="559307"/>
                </a:lnTo>
                <a:lnTo>
                  <a:pt x="3890772" y="547115"/>
                </a:lnTo>
                <a:lnTo>
                  <a:pt x="3890772" y="208787"/>
                </a:lnTo>
                <a:lnTo>
                  <a:pt x="3877055" y="195071"/>
                </a:lnTo>
                <a:lnTo>
                  <a:pt x="3877055" y="208788"/>
                </a:lnTo>
                <a:close/>
              </a:path>
              <a:path w="3890772" h="755903">
                <a:moveTo>
                  <a:pt x="32004" y="377951"/>
                </a:moveTo>
                <a:lnTo>
                  <a:pt x="22860" y="368807"/>
                </a:lnTo>
                <a:lnTo>
                  <a:pt x="22860" y="387095"/>
                </a:lnTo>
                <a:lnTo>
                  <a:pt x="32004" y="377951"/>
                </a:lnTo>
                <a:close/>
              </a:path>
              <a:path w="3890772" h="755903">
                <a:moveTo>
                  <a:pt x="365760" y="553212"/>
                </a:moveTo>
                <a:lnTo>
                  <a:pt x="365759" y="711708"/>
                </a:lnTo>
                <a:lnTo>
                  <a:pt x="32004" y="377951"/>
                </a:lnTo>
                <a:lnTo>
                  <a:pt x="22860" y="387095"/>
                </a:lnTo>
                <a:lnTo>
                  <a:pt x="22860" y="368807"/>
                </a:lnTo>
                <a:lnTo>
                  <a:pt x="32004" y="377951"/>
                </a:lnTo>
                <a:lnTo>
                  <a:pt x="365760" y="44195"/>
                </a:lnTo>
                <a:lnTo>
                  <a:pt x="365760" y="202691"/>
                </a:lnTo>
                <a:lnTo>
                  <a:pt x="370331" y="208787"/>
                </a:lnTo>
                <a:lnTo>
                  <a:pt x="3877055" y="208788"/>
                </a:lnTo>
                <a:lnTo>
                  <a:pt x="3877055" y="195071"/>
                </a:lnTo>
                <a:lnTo>
                  <a:pt x="3890772" y="208787"/>
                </a:lnTo>
                <a:lnTo>
                  <a:pt x="3890772" y="547115"/>
                </a:lnTo>
                <a:lnTo>
                  <a:pt x="3877055" y="559307"/>
                </a:lnTo>
                <a:lnTo>
                  <a:pt x="3877056" y="547115"/>
                </a:lnTo>
                <a:lnTo>
                  <a:pt x="377951" y="547115"/>
                </a:lnTo>
                <a:lnTo>
                  <a:pt x="390143" y="559307"/>
                </a:lnTo>
                <a:lnTo>
                  <a:pt x="3890772" y="573024"/>
                </a:lnTo>
                <a:lnTo>
                  <a:pt x="3896868" y="573024"/>
                </a:lnTo>
                <a:lnTo>
                  <a:pt x="3902963" y="566927"/>
                </a:lnTo>
                <a:lnTo>
                  <a:pt x="3902963" y="188975"/>
                </a:lnTo>
                <a:lnTo>
                  <a:pt x="3896868" y="182879"/>
                </a:lnTo>
                <a:lnTo>
                  <a:pt x="390144" y="182879"/>
                </a:lnTo>
                <a:lnTo>
                  <a:pt x="390143" y="195071"/>
                </a:lnTo>
                <a:lnTo>
                  <a:pt x="377951" y="182879"/>
                </a:lnTo>
                <a:lnTo>
                  <a:pt x="387095" y="22859"/>
                </a:lnTo>
                <a:lnTo>
                  <a:pt x="365760" y="13715"/>
                </a:lnTo>
                <a:lnTo>
                  <a:pt x="368807" y="4571"/>
                </a:lnTo>
                <a:lnTo>
                  <a:pt x="4572" y="368807"/>
                </a:lnTo>
                <a:lnTo>
                  <a:pt x="0" y="373379"/>
                </a:lnTo>
                <a:lnTo>
                  <a:pt x="0" y="382524"/>
                </a:lnTo>
                <a:lnTo>
                  <a:pt x="4572" y="387095"/>
                </a:lnTo>
                <a:lnTo>
                  <a:pt x="368807" y="751331"/>
                </a:lnTo>
                <a:lnTo>
                  <a:pt x="365760" y="742188"/>
                </a:lnTo>
                <a:lnTo>
                  <a:pt x="387095" y="733043"/>
                </a:lnTo>
                <a:lnTo>
                  <a:pt x="365760" y="553212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06" name="object 80"/>
          <p:cNvSpPr>
            <a:spLocks noChangeArrowheads="1"/>
          </p:cNvSpPr>
          <p:nvPr/>
        </p:nvSpPr>
        <p:spPr bwMode="auto">
          <a:xfrm>
            <a:off x="3543804" y="1922624"/>
            <a:ext cx="1373188" cy="646112"/>
          </a:xfrm>
          <a:custGeom>
            <a:avLst/>
            <a:gdLst>
              <a:gd name="T0" fmla="*/ 1250942 w 1374648"/>
              <a:gd name="T1" fmla="*/ 600176 h 646176"/>
              <a:gd name="T2" fmla="*/ 1287397 w 1374648"/>
              <a:gd name="T3" fmla="*/ 595879 h 646176"/>
              <a:gd name="T4" fmla="*/ 1265027 w 1374648"/>
              <a:gd name="T5" fmla="*/ 564163 h 646176"/>
              <a:gd name="T6" fmla="*/ 15031 w 1374648"/>
              <a:gd name="T7" fmla="*/ 0 h 646176"/>
              <a:gd name="T8" fmla="*/ 0 w 1374648"/>
              <a:gd name="T9" fmla="*/ 33488 h 646176"/>
              <a:gd name="T10" fmla="*/ 1250942 w 1374648"/>
              <a:gd name="T11" fmla="*/ 600176 h 646176"/>
              <a:gd name="T12" fmla="*/ 1230855 w 1374648"/>
              <a:gd name="T13" fmla="*/ 493127 h 646176"/>
              <a:gd name="T14" fmla="*/ 1227424 w 1374648"/>
              <a:gd name="T15" fmla="*/ 504286 h 646176"/>
              <a:gd name="T16" fmla="*/ 1231032 w 1374648"/>
              <a:gd name="T17" fmla="*/ 515973 h 646176"/>
              <a:gd name="T18" fmla="*/ 1265027 w 1374648"/>
              <a:gd name="T19" fmla="*/ 564163 h 646176"/>
              <a:gd name="T20" fmla="*/ 1287397 w 1374648"/>
              <a:gd name="T21" fmla="*/ 595879 h 646176"/>
              <a:gd name="T22" fmla="*/ 1250942 w 1374648"/>
              <a:gd name="T23" fmla="*/ 600176 h 646176"/>
              <a:gd name="T24" fmla="*/ 1190449 w 1374648"/>
              <a:gd name="T25" fmla="*/ 607296 h 646176"/>
              <a:gd name="T26" fmla="*/ 1176596 w 1374648"/>
              <a:gd name="T27" fmla="*/ 616035 h 646176"/>
              <a:gd name="T28" fmla="*/ 1173916 w 1374648"/>
              <a:gd name="T29" fmla="*/ 628606 h 646176"/>
              <a:gd name="T30" fmla="*/ 1173930 w 1374648"/>
              <a:gd name="T31" fmla="*/ 629188 h 646176"/>
              <a:gd name="T32" fmla="*/ 1180545 w 1374648"/>
              <a:gd name="T33" fmla="*/ 640592 h 646176"/>
              <a:gd name="T34" fmla="*/ 1193455 w 1374648"/>
              <a:gd name="T35" fmla="*/ 645344 h 646176"/>
              <a:gd name="T36" fmla="*/ 1355789 w 1374648"/>
              <a:gd name="T37" fmla="*/ 627082 h 646176"/>
              <a:gd name="T38" fmla="*/ 1313701 w 1374648"/>
              <a:gd name="T39" fmla="*/ 628606 h 646176"/>
              <a:gd name="T40" fmla="*/ 1306185 w 1374648"/>
              <a:gd name="T41" fmla="*/ 622509 h 646176"/>
              <a:gd name="T42" fmla="*/ 1319713 w 1374648"/>
              <a:gd name="T43" fmla="*/ 592069 h 646176"/>
              <a:gd name="T44" fmla="*/ 1330237 w 1374648"/>
              <a:gd name="T45" fmla="*/ 593592 h 646176"/>
              <a:gd name="T46" fmla="*/ 1355789 w 1374648"/>
              <a:gd name="T47" fmla="*/ 627082 h 646176"/>
              <a:gd name="T48" fmla="*/ 1261094 w 1374648"/>
              <a:gd name="T49" fmla="*/ 493138 h 646176"/>
              <a:gd name="T50" fmla="*/ 1257396 w 1374648"/>
              <a:gd name="T51" fmla="*/ 489001 h 646176"/>
              <a:gd name="T52" fmla="*/ 1246378 w 1374648"/>
              <a:gd name="T53" fmla="*/ 484925 h 646176"/>
              <a:gd name="T54" fmla="*/ 1235541 w 1374648"/>
              <a:gd name="T55" fmla="*/ 488575 h 646176"/>
              <a:gd name="T56" fmla="*/ 1230855 w 1374648"/>
              <a:gd name="T57" fmla="*/ 493127 h 646176"/>
              <a:gd name="T58" fmla="*/ 1313701 w 1374648"/>
              <a:gd name="T59" fmla="*/ 628606 h 646176"/>
              <a:gd name="T60" fmla="*/ 1355789 w 1374648"/>
              <a:gd name="T61" fmla="*/ 627082 h 646176"/>
              <a:gd name="T62" fmla="*/ 1330237 w 1374648"/>
              <a:gd name="T63" fmla="*/ 593592 h 646176"/>
              <a:gd name="T64" fmla="*/ 1319713 w 1374648"/>
              <a:gd name="T65" fmla="*/ 592069 h 646176"/>
              <a:gd name="T66" fmla="*/ 1306185 w 1374648"/>
              <a:gd name="T67" fmla="*/ 622509 h 646176"/>
              <a:gd name="T68" fmla="*/ 1313701 w 1374648"/>
              <a:gd name="T69" fmla="*/ 628606 h 646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648"/>
              <a:gd name="T106" fmla="*/ 0 h 646176"/>
              <a:gd name="T107" fmla="*/ 1374648 w 1374648"/>
              <a:gd name="T108" fmla="*/ 646176 h 6461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648" h="646176">
                <a:moveTo>
                  <a:pt x="1268342" y="600944"/>
                </a:moveTo>
                <a:lnTo>
                  <a:pt x="1305305" y="596646"/>
                </a:lnTo>
                <a:lnTo>
                  <a:pt x="1282623" y="564891"/>
                </a:lnTo>
                <a:lnTo>
                  <a:pt x="15239" y="0"/>
                </a:lnTo>
                <a:lnTo>
                  <a:pt x="0" y="33527"/>
                </a:lnTo>
                <a:lnTo>
                  <a:pt x="1268342" y="600944"/>
                </a:lnTo>
                <a:close/>
              </a:path>
              <a:path w="1374648" h="646176">
                <a:moveTo>
                  <a:pt x="1247976" y="493764"/>
                </a:moveTo>
                <a:lnTo>
                  <a:pt x="1244498" y="504936"/>
                </a:lnTo>
                <a:lnTo>
                  <a:pt x="1248156" y="516636"/>
                </a:lnTo>
                <a:lnTo>
                  <a:pt x="1282623" y="564891"/>
                </a:lnTo>
                <a:lnTo>
                  <a:pt x="1305305" y="596646"/>
                </a:lnTo>
                <a:lnTo>
                  <a:pt x="1268342" y="600944"/>
                </a:lnTo>
                <a:lnTo>
                  <a:pt x="1207008" y="608076"/>
                </a:lnTo>
                <a:lnTo>
                  <a:pt x="1192963" y="616828"/>
                </a:lnTo>
                <a:lnTo>
                  <a:pt x="1190244" y="629412"/>
                </a:lnTo>
                <a:lnTo>
                  <a:pt x="1190258" y="629994"/>
                </a:lnTo>
                <a:lnTo>
                  <a:pt x="1196965" y="641416"/>
                </a:lnTo>
                <a:lnTo>
                  <a:pt x="1210056" y="646176"/>
                </a:lnTo>
                <a:lnTo>
                  <a:pt x="1374648" y="627888"/>
                </a:lnTo>
                <a:lnTo>
                  <a:pt x="1331976" y="629412"/>
                </a:lnTo>
                <a:lnTo>
                  <a:pt x="1324356" y="623315"/>
                </a:lnTo>
                <a:lnTo>
                  <a:pt x="1338072" y="592836"/>
                </a:lnTo>
                <a:lnTo>
                  <a:pt x="1348739" y="594359"/>
                </a:lnTo>
                <a:lnTo>
                  <a:pt x="1374648" y="627888"/>
                </a:lnTo>
                <a:lnTo>
                  <a:pt x="1278636" y="493775"/>
                </a:lnTo>
                <a:lnTo>
                  <a:pt x="1274887" y="489638"/>
                </a:lnTo>
                <a:lnTo>
                  <a:pt x="1263715" y="485549"/>
                </a:lnTo>
                <a:lnTo>
                  <a:pt x="1252727" y="489203"/>
                </a:lnTo>
                <a:lnTo>
                  <a:pt x="1247976" y="493764"/>
                </a:lnTo>
                <a:close/>
              </a:path>
              <a:path w="1374648" h="646176">
                <a:moveTo>
                  <a:pt x="1331976" y="629412"/>
                </a:moveTo>
                <a:lnTo>
                  <a:pt x="1374648" y="627888"/>
                </a:lnTo>
                <a:lnTo>
                  <a:pt x="1348739" y="594359"/>
                </a:lnTo>
                <a:lnTo>
                  <a:pt x="1338072" y="592836"/>
                </a:lnTo>
                <a:lnTo>
                  <a:pt x="1324356" y="623315"/>
                </a:lnTo>
                <a:lnTo>
                  <a:pt x="1331976" y="62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07" name="object 81"/>
          <p:cNvSpPr>
            <a:spLocks noChangeArrowheads="1"/>
          </p:cNvSpPr>
          <p:nvPr/>
        </p:nvSpPr>
        <p:spPr bwMode="auto">
          <a:xfrm>
            <a:off x="3492500" y="1865313"/>
            <a:ext cx="962025" cy="109537"/>
          </a:xfrm>
          <a:custGeom>
            <a:avLst/>
            <a:gdLst>
              <a:gd name="T0" fmla="*/ 966621 w 961643"/>
              <a:gd name="T1" fmla="*/ 37812 h 109257"/>
              <a:gd name="T2" fmla="*/ 937133 w 961643"/>
              <a:gd name="T3" fmla="*/ 53963 h 109257"/>
              <a:gd name="T4" fmla="*/ 965089 w 961643"/>
              <a:gd name="T5" fmla="*/ 72475 h 109257"/>
              <a:gd name="T6" fmla="*/ 966621 w 961643"/>
              <a:gd name="T7" fmla="*/ 37812 h 109257"/>
              <a:gd name="T8" fmla="*/ 839118 w 961643"/>
              <a:gd name="T9" fmla="*/ 116691 h 109257"/>
              <a:gd name="T10" fmla="*/ 841008 w 961643"/>
              <a:gd name="T11" fmla="*/ 129195 h 109257"/>
              <a:gd name="T12" fmla="*/ 844655 w 961643"/>
              <a:gd name="T13" fmla="*/ 133612 h 109257"/>
              <a:gd name="T14" fmla="*/ 855349 w 961643"/>
              <a:gd name="T15" fmla="*/ 139017 h 109257"/>
              <a:gd name="T16" fmla="*/ 867048 w 961643"/>
              <a:gd name="T17" fmla="*/ 137074 h 109257"/>
              <a:gd name="T18" fmla="*/ 1014111 w 961643"/>
              <a:gd name="T19" fmla="*/ 56720 h 109257"/>
              <a:gd name="T20" fmla="*/ 873176 w 961643"/>
              <a:gd name="T21" fmla="*/ -34661 h 109257"/>
              <a:gd name="T22" fmla="*/ 867554 w 961643"/>
              <a:gd name="T23" fmla="*/ -37326 h 109257"/>
              <a:gd name="T24" fmla="*/ 856315 w 961643"/>
              <a:gd name="T25" fmla="*/ -36483 h 109257"/>
              <a:gd name="T26" fmla="*/ 847133 w 961643"/>
              <a:gd name="T27" fmla="*/ -28359 h 109257"/>
              <a:gd name="T28" fmla="*/ 844543 w 961643"/>
              <a:gd name="T29" fmla="*/ -22427 h 109257"/>
              <a:gd name="T30" fmla="*/ 845364 w 961643"/>
              <a:gd name="T31" fmla="*/ -10336 h 109257"/>
              <a:gd name="T32" fmla="*/ 853261 w 961643"/>
              <a:gd name="T33" fmla="*/ -1576 h 109257"/>
              <a:gd name="T34" fmla="*/ 906471 w 961643"/>
              <a:gd name="T35" fmla="*/ 33659 h 109257"/>
              <a:gd name="T36" fmla="*/ 975813 w 961643"/>
              <a:gd name="T37" fmla="*/ 36237 h 109257"/>
              <a:gd name="T38" fmla="*/ 974280 w 961643"/>
              <a:gd name="T39" fmla="*/ 75624 h 109257"/>
              <a:gd name="T40" fmla="*/ 902453 w 961643"/>
              <a:gd name="T41" fmla="*/ 72956 h 109257"/>
              <a:gd name="T42" fmla="*/ 848666 w 961643"/>
              <a:gd name="T43" fmla="*/ 102411 h 109257"/>
              <a:gd name="T44" fmla="*/ 844373 w 961643"/>
              <a:gd name="T45" fmla="*/ 105597 h 109257"/>
              <a:gd name="T46" fmla="*/ 839118 w 961643"/>
              <a:gd name="T47" fmla="*/ 116691 h 109257"/>
              <a:gd name="T48" fmla="*/ 975813 w 961643"/>
              <a:gd name="T49" fmla="*/ 36237 h 109257"/>
              <a:gd name="T50" fmla="*/ 966621 w 961643"/>
              <a:gd name="T51" fmla="*/ 37812 h 109257"/>
              <a:gd name="T52" fmla="*/ 965089 w 961643"/>
              <a:gd name="T53" fmla="*/ 72475 h 109257"/>
              <a:gd name="T54" fmla="*/ 937133 w 961643"/>
              <a:gd name="T55" fmla="*/ 53963 h 109257"/>
              <a:gd name="T56" fmla="*/ 966621 w 961643"/>
              <a:gd name="T57" fmla="*/ 37812 h 109257"/>
              <a:gd name="T58" fmla="*/ 975813 w 961643"/>
              <a:gd name="T59" fmla="*/ 36237 h 109257"/>
              <a:gd name="T60" fmla="*/ 906471 w 961643"/>
              <a:gd name="T61" fmla="*/ 33659 h 109257"/>
              <a:gd name="T62" fmla="*/ 1537 w 961643"/>
              <a:gd name="T63" fmla="*/ 0 h 109257"/>
              <a:gd name="T64" fmla="*/ 0 w 961643"/>
              <a:gd name="T65" fmla="*/ 39389 h 109257"/>
              <a:gd name="T66" fmla="*/ 902453 w 961643"/>
              <a:gd name="T67" fmla="*/ 72956 h 109257"/>
              <a:gd name="T68" fmla="*/ 974280 w 961643"/>
              <a:gd name="T69" fmla="*/ 75624 h 109257"/>
              <a:gd name="T70" fmla="*/ 975813 w 961643"/>
              <a:gd name="T71" fmla="*/ 36237 h 1092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643"/>
              <a:gd name="T109" fmla="*/ 0 h 109257"/>
              <a:gd name="T110" fmla="*/ 961643 w 961643"/>
              <a:gd name="T111" fmla="*/ 109257 h 10925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643" h="109257">
                <a:moveTo>
                  <a:pt x="961643" y="36575"/>
                </a:moveTo>
                <a:lnTo>
                  <a:pt x="932306" y="52197"/>
                </a:lnTo>
                <a:lnTo>
                  <a:pt x="960119" y="70103"/>
                </a:lnTo>
                <a:lnTo>
                  <a:pt x="961643" y="36575"/>
                </a:lnTo>
                <a:close/>
              </a:path>
              <a:path w="961643" h="109257">
                <a:moveTo>
                  <a:pt x="834796" y="112873"/>
                </a:moveTo>
                <a:lnTo>
                  <a:pt x="836676" y="124967"/>
                </a:lnTo>
                <a:lnTo>
                  <a:pt x="840306" y="129239"/>
                </a:lnTo>
                <a:lnTo>
                  <a:pt x="850944" y="134467"/>
                </a:lnTo>
                <a:lnTo>
                  <a:pt x="862583" y="132587"/>
                </a:lnTo>
                <a:lnTo>
                  <a:pt x="1008888" y="54863"/>
                </a:lnTo>
                <a:lnTo>
                  <a:pt x="868679" y="-33527"/>
                </a:lnTo>
                <a:lnTo>
                  <a:pt x="863086" y="-36105"/>
                </a:lnTo>
                <a:lnTo>
                  <a:pt x="851904" y="-35289"/>
                </a:lnTo>
                <a:lnTo>
                  <a:pt x="842771" y="-27432"/>
                </a:lnTo>
                <a:lnTo>
                  <a:pt x="840194" y="-21693"/>
                </a:lnTo>
                <a:lnTo>
                  <a:pt x="841010" y="-9998"/>
                </a:lnTo>
                <a:lnTo>
                  <a:pt x="848867" y="-1524"/>
                </a:lnTo>
                <a:lnTo>
                  <a:pt x="901802" y="32557"/>
                </a:lnTo>
                <a:lnTo>
                  <a:pt x="970788" y="35051"/>
                </a:lnTo>
                <a:lnTo>
                  <a:pt x="969263" y="73151"/>
                </a:lnTo>
                <a:lnTo>
                  <a:pt x="897805" y="70567"/>
                </a:lnTo>
                <a:lnTo>
                  <a:pt x="844295" y="99060"/>
                </a:lnTo>
                <a:lnTo>
                  <a:pt x="840024" y="102142"/>
                </a:lnTo>
                <a:lnTo>
                  <a:pt x="834796" y="112873"/>
                </a:lnTo>
                <a:close/>
              </a:path>
              <a:path w="961643" h="109257">
                <a:moveTo>
                  <a:pt x="970788" y="35051"/>
                </a:moveTo>
                <a:lnTo>
                  <a:pt x="961643" y="36575"/>
                </a:lnTo>
                <a:lnTo>
                  <a:pt x="960119" y="70103"/>
                </a:lnTo>
                <a:lnTo>
                  <a:pt x="932306" y="52197"/>
                </a:lnTo>
                <a:lnTo>
                  <a:pt x="961643" y="36575"/>
                </a:lnTo>
                <a:lnTo>
                  <a:pt x="970788" y="35051"/>
                </a:lnTo>
                <a:lnTo>
                  <a:pt x="901802" y="32557"/>
                </a:lnTo>
                <a:lnTo>
                  <a:pt x="1524" y="0"/>
                </a:lnTo>
                <a:lnTo>
                  <a:pt x="0" y="38100"/>
                </a:lnTo>
                <a:lnTo>
                  <a:pt x="897805" y="70567"/>
                </a:lnTo>
                <a:lnTo>
                  <a:pt x="969263" y="73151"/>
                </a:lnTo>
                <a:lnTo>
                  <a:pt x="970788" y="350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08" name="object 82"/>
          <p:cNvSpPr>
            <a:spLocks noChangeArrowheads="1"/>
          </p:cNvSpPr>
          <p:nvPr/>
        </p:nvSpPr>
        <p:spPr bwMode="auto">
          <a:xfrm>
            <a:off x="3486150" y="1543050"/>
            <a:ext cx="665163" cy="358775"/>
          </a:xfrm>
          <a:custGeom>
            <a:avLst/>
            <a:gdLst>
              <a:gd name="T0" fmla="*/ 641846 w 665988"/>
              <a:gd name="T1" fmla="*/ 19185 h 359663"/>
              <a:gd name="T2" fmla="*/ 587945 w 665988"/>
              <a:gd name="T3" fmla="*/ 41889 h 359663"/>
              <a:gd name="T4" fmla="*/ 624160 w 665988"/>
              <a:gd name="T5" fmla="*/ 44756 h 359663"/>
              <a:gd name="T6" fmla="*/ 655341 w 665988"/>
              <a:gd name="T7" fmla="*/ 47225 h 359663"/>
              <a:gd name="T8" fmla="*/ 641846 w 665988"/>
              <a:gd name="T9" fmla="*/ 19185 h 359663"/>
              <a:gd name="T10" fmla="*/ 511535 w 665988"/>
              <a:gd name="T11" fmla="*/ 28419 h 359663"/>
              <a:gd name="T12" fmla="*/ 521450 w 665988"/>
              <a:gd name="T13" fmla="*/ 35981 h 359663"/>
              <a:gd name="T14" fmla="*/ 524874 w 665988"/>
              <a:gd name="T15" fmla="*/ 36895 h 359663"/>
              <a:gd name="T16" fmla="*/ 587945 w 665988"/>
              <a:gd name="T17" fmla="*/ 41889 h 359663"/>
              <a:gd name="T18" fmla="*/ 641846 w 665988"/>
              <a:gd name="T19" fmla="*/ 19185 h 359663"/>
              <a:gd name="T20" fmla="*/ 655341 w 665988"/>
              <a:gd name="T21" fmla="*/ 47225 h 359663"/>
              <a:gd name="T22" fmla="*/ 649348 w 665988"/>
              <a:gd name="T23" fmla="*/ 13281 h 359663"/>
              <a:gd name="T24" fmla="*/ 655341 w 665988"/>
              <a:gd name="T25" fmla="*/ 47225 h 359663"/>
              <a:gd name="T26" fmla="*/ 664342 w 665988"/>
              <a:gd name="T27" fmla="*/ 45749 h 359663"/>
              <a:gd name="T28" fmla="*/ 689833 w 665988"/>
              <a:gd name="T29" fmla="*/ 13281 h 359663"/>
              <a:gd name="T30" fmla="*/ 529373 w 665988"/>
              <a:gd name="T31" fmla="*/ 0 h 359663"/>
              <a:gd name="T32" fmla="*/ 516990 w 665988"/>
              <a:gd name="T33" fmla="*/ 3105 h 359663"/>
              <a:gd name="T34" fmla="*/ 509305 w 665988"/>
              <a:gd name="T35" fmla="*/ 12865 h 359663"/>
              <a:gd name="T36" fmla="*/ 508377 w 665988"/>
              <a:gd name="T37" fmla="*/ 16234 h 359663"/>
              <a:gd name="T38" fmla="*/ 511535 w 665988"/>
              <a:gd name="T39" fmla="*/ 28419 h 359663"/>
              <a:gd name="T40" fmla="*/ 604048 w 665988"/>
              <a:gd name="T41" fmla="*/ 73840 h 359663"/>
              <a:gd name="T42" fmla="*/ 568363 w 665988"/>
              <a:gd name="T43" fmla="*/ 125443 h 359663"/>
              <a:gd name="T44" fmla="*/ 564768 w 665988"/>
              <a:gd name="T45" fmla="*/ 136083 h 359663"/>
              <a:gd name="T46" fmla="*/ 568792 w 665988"/>
              <a:gd name="T47" fmla="*/ 146901 h 359663"/>
              <a:gd name="T48" fmla="*/ 572863 w 665988"/>
              <a:gd name="T49" fmla="*/ 150533 h 359663"/>
              <a:gd name="T50" fmla="*/ 584315 w 665988"/>
              <a:gd name="T51" fmla="*/ 153628 h 359663"/>
              <a:gd name="T52" fmla="*/ 594783 w 665988"/>
              <a:gd name="T53" fmla="*/ 149580 h 359663"/>
              <a:gd name="T54" fmla="*/ 598356 w 665988"/>
              <a:gd name="T55" fmla="*/ 146103 h 359663"/>
              <a:gd name="T56" fmla="*/ 689833 w 665988"/>
              <a:gd name="T57" fmla="*/ 13281 h 359663"/>
              <a:gd name="T58" fmla="*/ 664342 w 665988"/>
              <a:gd name="T59" fmla="*/ 45749 h 359663"/>
              <a:gd name="T60" fmla="*/ 655341 w 665988"/>
              <a:gd name="T61" fmla="*/ 47225 h 359663"/>
              <a:gd name="T62" fmla="*/ 624160 w 665988"/>
              <a:gd name="T63" fmla="*/ 44756 h 359663"/>
              <a:gd name="T64" fmla="*/ 587945 w 665988"/>
              <a:gd name="T65" fmla="*/ 41889 h 359663"/>
              <a:gd name="T66" fmla="*/ 0 w 665988"/>
              <a:gd name="T67" fmla="*/ 315824 h 359663"/>
              <a:gd name="T68" fmla="*/ 14992 w 665988"/>
              <a:gd name="T69" fmla="*/ 348289 h 359663"/>
              <a:gd name="T70" fmla="*/ 604048 w 665988"/>
              <a:gd name="T71" fmla="*/ 73840 h 3596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988"/>
              <a:gd name="T109" fmla="*/ 0 h 359663"/>
              <a:gd name="T110" fmla="*/ 665988 w 665988"/>
              <a:gd name="T111" fmla="*/ 359663 h 3596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988" h="359663">
                <a:moveTo>
                  <a:pt x="652272" y="19812"/>
                </a:moveTo>
                <a:lnTo>
                  <a:pt x="597495" y="43257"/>
                </a:lnTo>
                <a:lnTo>
                  <a:pt x="634300" y="46218"/>
                </a:lnTo>
                <a:lnTo>
                  <a:pt x="665988" y="48767"/>
                </a:lnTo>
                <a:lnTo>
                  <a:pt x="652272" y="19812"/>
                </a:lnTo>
                <a:close/>
              </a:path>
              <a:path w="665988" h="359663">
                <a:moveTo>
                  <a:pt x="519845" y="29347"/>
                </a:moveTo>
                <a:lnTo>
                  <a:pt x="529921" y="37156"/>
                </a:lnTo>
                <a:lnTo>
                  <a:pt x="533400" y="38100"/>
                </a:lnTo>
                <a:lnTo>
                  <a:pt x="597495" y="43257"/>
                </a:lnTo>
                <a:lnTo>
                  <a:pt x="652272" y="19812"/>
                </a:lnTo>
                <a:lnTo>
                  <a:pt x="665988" y="48767"/>
                </a:lnTo>
                <a:lnTo>
                  <a:pt x="659891" y="13715"/>
                </a:lnTo>
                <a:lnTo>
                  <a:pt x="665988" y="48767"/>
                </a:lnTo>
                <a:lnTo>
                  <a:pt x="675132" y="47243"/>
                </a:lnTo>
                <a:lnTo>
                  <a:pt x="701039" y="13715"/>
                </a:lnTo>
                <a:lnTo>
                  <a:pt x="537972" y="0"/>
                </a:lnTo>
                <a:lnTo>
                  <a:pt x="525388" y="3209"/>
                </a:lnTo>
                <a:lnTo>
                  <a:pt x="517579" y="13285"/>
                </a:lnTo>
                <a:lnTo>
                  <a:pt x="516636" y="16763"/>
                </a:lnTo>
                <a:lnTo>
                  <a:pt x="519845" y="29347"/>
                </a:lnTo>
                <a:close/>
              </a:path>
              <a:path w="665988" h="359663">
                <a:moveTo>
                  <a:pt x="613861" y="76251"/>
                </a:moveTo>
                <a:lnTo>
                  <a:pt x="577596" y="129539"/>
                </a:lnTo>
                <a:lnTo>
                  <a:pt x="573941" y="140527"/>
                </a:lnTo>
                <a:lnTo>
                  <a:pt x="578030" y="151699"/>
                </a:lnTo>
                <a:lnTo>
                  <a:pt x="582167" y="155448"/>
                </a:lnTo>
                <a:lnTo>
                  <a:pt x="593807" y="158646"/>
                </a:lnTo>
                <a:lnTo>
                  <a:pt x="604445" y="154465"/>
                </a:lnTo>
                <a:lnTo>
                  <a:pt x="608076" y="150875"/>
                </a:lnTo>
                <a:lnTo>
                  <a:pt x="701039" y="13715"/>
                </a:lnTo>
                <a:lnTo>
                  <a:pt x="675132" y="47243"/>
                </a:lnTo>
                <a:lnTo>
                  <a:pt x="665988" y="48767"/>
                </a:lnTo>
                <a:lnTo>
                  <a:pt x="634300" y="46218"/>
                </a:lnTo>
                <a:lnTo>
                  <a:pt x="597495" y="43257"/>
                </a:lnTo>
                <a:lnTo>
                  <a:pt x="0" y="326136"/>
                </a:lnTo>
                <a:lnTo>
                  <a:pt x="15239" y="359663"/>
                </a:lnTo>
                <a:lnTo>
                  <a:pt x="613861" y="762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09" name="object 83"/>
          <p:cNvSpPr>
            <a:spLocks noChangeArrowheads="1"/>
          </p:cNvSpPr>
          <p:nvPr/>
        </p:nvSpPr>
        <p:spPr bwMode="auto">
          <a:xfrm>
            <a:off x="5005388" y="2132013"/>
            <a:ext cx="3151187" cy="728662"/>
          </a:xfrm>
          <a:custGeom>
            <a:avLst/>
            <a:gdLst>
              <a:gd name="T0" fmla="*/ 0 w 3151632"/>
              <a:gd name="T1" fmla="*/ 365471 h 728472"/>
              <a:gd name="T2" fmla="*/ 362049 w 3151632"/>
              <a:gd name="T3" fmla="*/ 730944 h 728472"/>
              <a:gd name="T4" fmla="*/ 362049 w 3151632"/>
              <a:gd name="T5" fmla="*/ 547446 h 728472"/>
              <a:gd name="T6" fmla="*/ 3145844 w 3151632"/>
              <a:gd name="T7" fmla="*/ 547446 h 728472"/>
              <a:gd name="T8" fmla="*/ 3145844 w 3151632"/>
              <a:gd name="T9" fmla="*/ 183503 h 728472"/>
              <a:gd name="T10" fmla="*/ 362049 w 3151632"/>
              <a:gd name="T11" fmla="*/ 183503 h 728472"/>
              <a:gd name="T12" fmla="*/ 362049 w 3151632"/>
              <a:gd name="T13" fmla="*/ 0 h 728472"/>
              <a:gd name="T14" fmla="*/ 0 w 3151632"/>
              <a:gd name="T15" fmla="*/ 365471 h 7284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51632"/>
              <a:gd name="T25" fmla="*/ 0 h 728472"/>
              <a:gd name="T26" fmla="*/ 3151632 w 3151632"/>
              <a:gd name="T27" fmla="*/ 728472 h 7284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51632" h="728472">
                <a:moveTo>
                  <a:pt x="0" y="364236"/>
                </a:moveTo>
                <a:lnTo>
                  <a:pt x="362712" y="728472"/>
                </a:lnTo>
                <a:lnTo>
                  <a:pt x="362712" y="545591"/>
                </a:lnTo>
                <a:lnTo>
                  <a:pt x="3151632" y="545591"/>
                </a:lnTo>
                <a:lnTo>
                  <a:pt x="3151632" y="182879"/>
                </a:lnTo>
                <a:lnTo>
                  <a:pt x="362712" y="182879"/>
                </a:lnTo>
                <a:lnTo>
                  <a:pt x="362712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65E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0" name="object 84"/>
          <p:cNvSpPr>
            <a:spLocks noChangeArrowheads="1"/>
          </p:cNvSpPr>
          <p:nvPr/>
        </p:nvSpPr>
        <p:spPr bwMode="auto">
          <a:xfrm>
            <a:off x="4991100" y="2117725"/>
            <a:ext cx="3165475" cy="757238"/>
          </a:xfrm>
          <a:custGeom>
            <a:avLst/>
            <a:gdLst>
              <a:gd name="T0" fmla="*/ 376622 w 3165348"/>
              <a:gd name="T1" fmla="*/ 187123 h 755903"/>
              <a:gd name="T2" fmla="*/ 390352 w 3165348"/>
              <a:gd name="T3" fmla="*/ 9351 h 755903"/>
              <a:gd name="T4" fmla="*/ 382719 w 3165348"/>
              <a:gd name="T5" fmla="*/ 3112 h 755903"/>
              <a:gd name="T6" fmla="*/ 372050 w 3165348"/>
              <a:gd name="T7" fmla="*/ 1562 h 755903"/>
              <a:gd name="T8" fmla="*/ 364431 w 3165348"/>
              <a:gd name="T9" fmla="*/ 14033 h 755903"/>
              <a:gd name="T10" fmla="*/ 390352 w 3165348"/>
              <a:gd name="T11" fmla="*/ 586320 h 755903"/>
              <a:gd name="T12" fmla="*/ 390352 w 3165348"/>
              <a:gd name="T13" fmla="*/ 572286 h 755903"/>
              <a:gd name="T14" fmla="*/ 385767 w 3165348"/>
              <a:gd name="T15" fmla="*/ 750053 h 755903"/>
              <a:gd name="T16" fmla="*/ 367479 w 3165348"/>
              <a:gd name="T17" fmla="*/ 767206 h 755903"/>
              <a:gd name="T18" fmla="*/ 376622 w 3165348"/>
              <a:gd name="T19" fmla="*/ 773443 h 755903"/>
              <a:gd name="T20" fmla="*/ 387304 w 3165348"/>
              <a:gd name="T21" fmla="*/ 768765 h 755903"/>
              <a:gd name="T22" fmla="*/ 390352 w 3165348"/>
              <a:gd name="T23" fmla="*/ 586320 h 755903"/>
              <a:gd name="T24" fmla="*/ 385767 w 3165348"/>
              <a:gd name="T25" fmla="*/ 750053 h 755903"/>
              <a:gd name="T26" fmla="*/ 390352 w 3165348"/>
              <a:gd name="T27" fmla="*/ 572286 h 755903"/>
              <a:gd name="T28" fmla="*/ 370527 w 3165348"/>
              <a:gd name="T29" fmla="*/ 559811 h 755903"/>
              <a:gd name="T30" fmla="*/ 3153271 w 3165348"/>
              <a:gd name="T31" fmla="*/ 213632 h 755903"/>
              <a:gd name="T32" fmla="*/ 3166987 w 3165348"/>
              <a:gd name="T33" fmla="*/ 559811 h 755903"/>
              <a:gd name="T34" fmla="*/ 3153269 w 3165348"/>
              <a:gd name="T35" fmla="*/ 201157 h 755903"/>
              <a:gd name="T36" fmla="*/ 31978 w 3165348"/>
              <a:gd name="T37" fmla="*/ 386721 h 755903"/>
              <a:gd name="T38" fmla="*/ 22873 w 3165348"/>
              <a:gd name="T39" fmla="*/ 396077 h 755903"/>
              <a:gd name="T40" fmla="*/ 364431 w 3165348"/>
              <a:gd name="T41" fmla="*/ 566048 h 755903"/>
              <a:gd name="T42" fmla="*/ 31978 w 3165348"/>
              <a:gd name="T43" fmla="*/ 386721 h 755903"/>
              <a:gd name="T44" fmla="*/ 22873 w 3165348"/>
              <a:gd name="T45" fmla="*/ 377365 h 755903"/>
              <a:gd name="T46" fmla="*/ 364430 w 3165348"/>
              <a:gd name="T47" fmla="*/ 45312 h 755903"/>
              <a:gd name="T48" fmla="*/ 370527 w 3165348"/>
              <a:gd name="T49" fmla="*/ 213632 h 755903"/>
              <a:gd name="T50" fmla="*/ 3153269 w 3165348"/>
              <a:gd name="T51" fmla="*/ 201157 h 755903"/>
              <a:gd name="T52" fmla="*/ 3166987 w 3165348"/>
              <a:gd name="T53" fmla="*/ 559811 h 755903"/>
              <a:gd name="T54" fmla="*/ 3153269 w 3165348"/>
              <a:gd name="T55" fmla="*/ 559812 h 755903"/>
              <a:gd name="T56" fmla="*/ 390352 w 3165348"/>
              <a:gd name="T57" fmla="*/ 572286 h 755903"/>
              <a:gd name="T58" fmla="*/ 3173083 w 3165348"/>
              <a:gd name="T59" fmla="*/ 586320 h 755903"/>
              <a:gd name="T60" fmla="*/ 3179198 w 3165348"/>
              <a:gd name="T61" fmla="*/ 193360 h 755903"/>
              <a:gd name="T62" fmla="*/ 390352 w 3165348"/>
              <a:gd name="T63" fmla="*/ 187123 h 755903"/>
              <a:gd name="T64" fmla="*/ 376622 w 3165348"/>
              <a:gd name="T65" fmla="*/ 187123 h 755903"/>
              <a:gd name="T66" fmla="*/ 364431 w 3165348"/>
              <a:gd name="T67" fmla="*/ 14033 h 755903"/>
              <a:gd name="T68" fmla="*/ 4572 w 3165348"/>
              <a:gd name="T69" fmla="*/ 377365 h 755903"/>
              <a:gd name="T70" fmla="*/ 0 w 3165348"/>
              <a:gd name="T71" fmla="*/ 391400 h 755903"/>
              <a:gd name="T72" fmla="*/ 367479 w 3165348"/>
              <a:gd name="T73" fmla="*/ 767206 h 755903"/>
              <a:gd name="T74" fmla="*/ 385767 w 3165348"/>
              <a:gd name="T75" fmla="*/ 750053 h 7559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65348"/>
              <a:gd name="T115" fmla="*/ 0 h 755903"/>
              <a:gd name="T116" fmla="*/ 3165348 w 3165348"/>
              <a:gd name="T117" fmla="*/ 755903 h 75590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65348" h="755903">
                <a:moveTo>
                  <a:pt x="385572" y="22859"/>
                </a:moveTo>
                <a:lnTo>
                  <a:pt x="376427" y="182879"/>
                </a:lnTo>
                <a:lnTo>
                  <a:pt x="390144" y="196595"/>
                </a:lnTo>
                <a:lnTo>
                  <a:pt x="390144" y="9143"/>
                </a:lnTo>
                <a:lnTo>
                  <a:pt x="387096" y="4571"/>
                </a:lnTo>
                <a:lnTo>
                  <a:pt x="382524" y="3047"/>
                </a:lnTo>
                <a:lnTo>
                  <a:pt x="376427" y="0"/>
                </a:lnTo>
                <a:lnTo>
                  <a:pt x="371855" y="1523"/>
                </a:lnTo>
                <a:lnTo>
                  <a:pt x="367284" y="6095"/>
                </a:lnTo>
                <a:lnTo>
                  <a:pt x="364236" y="13715"/>
                </a:lnTo>
                <a:lnTo>
                  <a:pt x="385572" y="22859"/>
                </a:lnTo>
                <a:close/>
              </a:path>
              <a:path w="3165348" h="755903">
                <a:moveTo>
                  <a:pt x="390144" y="573023"/>
                </a:moveTo>
                <a:lnTo>
                  <a:pt x="3165348" y="573023"/>
                </a:lnTo>
                <a:lnTo>
                  <a:pt x="390144" y="559307"/>
                </a:lnTo>
                <a:lnTo>
                  <a:pt x="376427" y="573023"/>
                </a:lnTo>
                <a:lnTo>
                  <a:pt x="385572" y="733043"/>
                </a:lnTo>
                <a:lnTo>
                  <a:pt x="364236" y="742188"/>
                </a:lnTo>
                <a:lnTo>
                  <a:pt x="367284" y="749807"/>
                </a:lnTo>
                <a:lnTo>
                  <a:pt x="371855" y="754379"/>
                </a:lnTo>
                <a:lnTo>
                  <a:pt x="376427" y="755903"/>
                </a:lnTo>
                <a:lnTo>
                  <a:pt x="382524" y="752855"/>
                </a:lnTo>
                <a:lnTo>
                  <a:pt x="387096" y="751331"/>
                </a:lnTo>
                <a:lnTo>
                  <a:pt x="390144" y="746759"/>
                </a:lnTo>
                <a:lnTo>
                  <a:pt x="390144" y="573023"/>
                </a:lnTo>
                <a:close/>
              </a:path>
              <a:path w="3165348" h="755903">
                <a:moveTo>
                  <a:pt x="364236" y="553211"/>
                </a:moveTo>
                <a:lnTo>
                  <a:pt x="385572" y="733043"/>
                </a:lnTo>
                <a:lnTo>
                  <a:pt x="376427" y="573023"/>
                </a:lnTo>
                <a:lnTo>
                  <a:pt x="390144" y="559307"/>
                </a:lnTo>
                <a:lnTo>
                  <a:pt x="376427" y="547115"/>
                </a:lnTo>
                <a:lnTo>
                  <a:pt x="370332" y="547115"/>
                </a:lnTo>
                <a:lnTo>
                  <a:pt x="364236" y="553211"/>
                </a:lnTo>
                <a:close/>
              </a:path>
              <a:path w="3165348" h="755903">
                <a:moveTo>
                  <a:pt x="3151632" y="208787"/>
                </a:moveTo>
                <a:lnTo>
                  <a:pt x="3151631" y="559307"/>
                </a:lnTo>
                <a:lnTo>
                  <a:pt x="3165348" y="547115"/>
                </a:lnTo>
                <a:lnTo>
                  <a:pt x="3165348" y="208787"/>
                </a:lnTo>
                <a:lnTo>
                  <a:pt x="3151631" y="196595"/>
                </a:lnTo>
                <a:lnTo>
                  <a:pt x="3151632" y="208787"/>
                </a:lnTo>
                <a:close/>
              </a:path>
              <a:path w="3165348" h="755903">
                <a:moveTo>
                  <a:pt x="31965" y="377951"/>
                </a:moveTo>
                <a:lnTo>
                  <a:pt x="22860" y="368807"/>
                </a:lnTo>
                <a:lnTo>
                  <a:pt x="22860" y="387095"/>
                </a:lnTo>
                <a:lnTo>
                  <a:pt x="31965" y="377951"/>
                </a:lnTo>
                <a:close/>
              </a:path>
              <a:path w="3165348" h="755903">
                <a:moveTo>
                  <a:pt x="364236" y="553211"/>
                </a:moveTo>
                <a:lnTo>
                  <a:pt x="364235" y="711618"/>
                </a:lnTo>
                <a:lnTo>
                  <a:pt x="31965" y="377951"/>
                </a:lnTo>
                <a:lnTo>
                  <a:pt x="22860" y="387095"/>
                </a:lnTo>
                <a:lnTo>
                  <a:pt x="22860" y="368807"/>
                </a:lnTo>
                <a:lnTo>
                  <a:pt x="31965" y="377951"/>
                </a:lnTo>
                <a:lnTo>
                  <a:pt x="364235" y="44285"/>
                </a:lnTo>
                <a:lnTo>
                  <a:pt x="364236" y="202691"/>
                </a:lnTo>
                <a:lnTo>
                  <a:pt x="370332" y="208787"/>
                </a:lnTo>
                <a:lnTo>
                  <a:pt x="3151632" y="208787"/>
                </a:lnTo>
                <a:lnTo>
                  <a:pt x="3151631" y="196595"/>
                </a:lnTo>
                <a:lnTo>
                  <a:pt x="3165348" y="208787"/>
                </a:lnTo>
                <a:lnTo>
                  <a:pt x="3165348" y="547115"/>
                </a:lnTo>
                <a:lnTo>
                  <a:pt x="3151631" y="559307"/>
                </a:lnTo>
                <a:lnTo>
                  <a:pt x="3151631" y="547116"/>
                </a:lnTo>
                <a:lnTo>
                  <a:pt x="376427" y="547115"/>
                </a:lnTo>
                <a:lnTo>
                  <a:pt x="390144" y="559307"/>
                </a:lnTo>
                <a:lnTo>
                  <a:pt x="3165348" y="573023"/>
                </a:lnTo>
                <a:lnTo>
                  <a:pt x="3171444" y="573023"/>
                </a:lnTo>
                <a:lnTo>
                  <a:pt x="3177540" y="566927"/>
                </a:lnTo>
                <a:lnTo>
                  <a:pt x="3177540" y="188975"/>
                </a:lnTo>
                <a:lnTo>
                  <a:pt x="3171444" y="182879"/>
                </a:lnTo>
                <a:lnTo>
                  <a:pt x="390144" y="182879"/>
                </a:lnTo>
                <a:lnTo>
                  <a:pt x="390144" y="196595"/>
                </a:lnTo>
                <a:lnTo>
                  <a:pt x="376427" y="182879"/>
                </a:lnTo>
                <a:lnTo>
                  <a:pt x="385572" y="22859"/>
                </a:lnTo>
                <a:lnTo>
                  <a:pt x="364236" y="13715"/>
                </a:lnTo>
                <a:lnTo>
                  <a:pt x="367284" y="6095"/>
                </a:lnTo>
                <a:lnTo>
                  <a:pt x="4572" y="368807"/>
                </a:lnTo>
                <a:lnTo>
                  <a:pt x="0" y="373379"/>
                </a:lnTo>
                <a:lnTo>
                  <a:pt x="0" y="382523"/>
                </a:lnTo>
                <a:lnTo>
                  <a:pt x="4572" y="387095"/>
                </a:lnTo>
                <a:lnTo>
                  <a:pt x="367284" y="749807"/>
                </a:lnTo>
                <a:lnTo>
                  <a:pt x="364236" y="742188"/>
                </a:lnTo>
                <a:lnTo>
                  <a:pt x="385572" y="733043"/>
                </a:lnTo>
                <a:lnTo>
                  <a:pt x="364236" y="553211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1" name="object 85"/>
          <p:cNvSpPr>
            <a:spLocks noChangeArrowheads="1"/>
          </p:cNvSpPr>
          <p:nvPr/>
        </p:nvSpPr>
        <p:spPr bwMode="auto">
          <a:xfrm>
            <a:off x="4643438" y="1555750"/>
            <a:ext cx="3519487" cy="727075"/>
          </a:xfrm>
          <a:custGeom>
            <a:avLst/>
            <a:gdLst>
              <a:gd name="T0" fmla="*/ 0 w 3518916"/>
              <a:gd name="T1" fmla="*/ 365068 h 726948"/>
              <a:gd name="T2" fmla="*/ 365003 w 3518916"/>
              <a:gd name="T3" fmla="*/ 728599 h 726948"/>
              <a:gd name="T4" fmla="*/ 365003 w 3518916"/>
              <a:gd name="T5" fmla="*/ 546831 h 726948"/>
              <a:gd name="T6" fmla="*/ 3526340 w 3518916"/>
              <a:gd name="T7" fmla="*/ 546831 h 726948"/>
              <a:gd name="T8" fmla="*/ 3526340 w 3518916"/>
              <a:gd name="T9" fmla="*/ 183295 h 726948"/>
              <a:gd name="T10" fmla="*/ 365003 w 3518916"/>
              <a:gd name="T11" fmla="*/ 183295 h 726948"/>
              <a:gd name="T12" fmla="*/ 365003 w 3518916"/>
              <a:gd name="T13" fmla="*/ 0 h 726948"/>
              <a:gd name="T14" fmla="*/ 0 w 3518916"/>
              <a:gd name="T15" fmla="*/ 365068 h 726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8916"/>
              <a:gd name="T25" fmla="*/ 0 h 726948"/>
              <a:gd name="T26" fmla="*/ 3518916 w 3518916"/>
              <a:gd name="T27" fmla="*/ 726948 h 7269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8916" h="726948">
                <a:moveTo>
                  <a:pt x="0" y="364236"/>
                </a:moveTo>
                <a:lnTo>
                  <a:pt x="364236" y="726948"/>
                </a:lnTo>
                <a:lnTo>
                  <a:pt x="364236" y="545591"/>
                </a:lnTo>
                <a:lnTo>
                  <a:pt x="3518916" y="545591"/>
                </a:lnTo>
                <a:lnTo>
                  <a:pt x="3518916" y="182879"/>
                </a:lnTo>
                <a:lnTo>
                  <a:pt x="364236" y="182879"/>
                </a:lnTo>
                <a:lnTo>
                  <a:pt x="364236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65E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2" name="object 86"/>
          <p:cNvSpPr>
            <a:spLocks noChangeArrowheads="1"/>
          </p:cNvSpPr>
          <p:nvPr/>
        </p:nvSpPr>
        <p:spPr bwMode="auto">
          <a:xfrm>
            <a:off x="4629150" y="1543050"/>
            <a:ext cx="3533775" cy="754063"/>
          </a:xfrm>
          <a:custGeom>
            <a:avLst/>
            <a:gdLst>
              <a:gd name="T0" fmla="*/ 379545 w 3532632"/>
              <a:gd name="T1" fmla="*/ 181887 h 754379"/>
              <a:gd name="T2" fmla="*/ 391787 w 3532632"/>
              <a:gd name="T3" fmla="*/ 9091 h 754379"/>
              <a:gd name="T4" fmla="*/ 384136 w 3532632"/>
              <a:gd name="T5" fmla="*/ 3035 h 754379"/>
              <a:gd name="T6" fmla="*/ 373423 w 3532632"/>
              <a:gd name="T7" fmla="*/ 1511 h 754379"/>
              <a:gd name="T8" fmla="*/ 367303 w 3532632"/>
              <a:gd name="T9" fmla="*/ 13637 h 754379"/>
              <a:gd name="T10" fmla="*/ 391788 w 3532632"/>
              <a:gd name="T11" fmla="*/ 568396 h 754379"/>
              <a:gd name="T12" fmla="*/ 391787 w 3532632"/>
              <a:gd name="T13" fmla="*/ 556270 h 754379"/>
              <a:gd name="T14" fmla="*/ 388728 w 3532632"/>
              <a:gd name="T15" fmla="*/ 729060 h 754379"/>
              <a:gd name="T16" fmla="*/ 370364 w 3532632"/>
              <a:gd name="T17" fmla="*/ 745733 h 754379"/>
              <a:gd name="T18" fmla="*/ 379545 w 3532632"/>
              <a:gd name="T19" fmla="*/ 750281 h 754379"/>
              <a:gd name="T20" fmla="*/ 388728 w 3532632"/>
              <a:gd name="T21" fmla="*/ 747250 h 754379"/>
              <a:gd name="T22" fmla="*/ 391788 w 3532632"/>
              <a:gd name="T23" fmla="*/ 568396 h 754379"/>
              <a:gd name="T24" fmla="*/ 388728 w 3532632"/>
              <a:gd name="T25" fmla="*/ 729060 h 754379"/>
              <a:gd name="T26" fmla="*/ 391787 w 3532632"/>
              <a:gd name="T27" fmla="*/ 556270 h 754379"/>
              <a:gd name="T28" fmla="*/ 371892 w 3532632"/>
              <a:gd name="T29" fmla="*/ 544144 h 754379"/>
              <a:gd name="T30" fmla="*/ 3533741 w 3532632"/>
              <a:gd name="T31" fmla="*/ 207656 h 754379"/>
              <a:gd name="T32" fmla="*/ 3547513 w 3532632"/>
              <a:gd name="T33" fmla="*/ 544144 h 754379"/>
              <a:gd name="T34" fmla="*/ 3533741 w 3532632"/>
              <a:gd name="T35" fmla="*/ 195529 h 754379"/>
              <a:gd name="T36" fmla="*/ 32134 w 3532632"/>
              <a:gd name="T37" fmla="*/ 375897 h 754379"/>
              <a:gd name="T38" fmla="*/ 22951 w 3532632"/>
              <a:gd name="T39" fmla="*/ 384992 h 754379"/>
              <a:gd name="T40" fmla="*/ 367303 w 3532632"/>
              <a:gd name="T41" fmla="*/ 550207 h 754379"/>
              <a:gd name="T42" fmla="*/ 32134 w 3532632"/>
              <a:gd name="T43" fmla="*/ 375897 h 754379"/>
              <a:gd name="T44" fmla="*/ 22951 w 3532632"/>
              <a:gd name="T45" fmla="*/ 366805 h 754379"/>
              <a:gd name="T46" fmla="*/ 367302 w 3532632"/>
              <a:gd name="T47" fmla="*/ 43960 h 754379"/>
              <a:gd name="T48" fmla="*/ 371892 w 3532632"/>
              <a:gd name="T49" fmla="*/ 207656 h 754379"/>
              <a:gd name="T50" fmla="*/ 3533741 w 3532632"/>
              <a:gd name="T51" fmla="*/ 195529 h 754379"/>
              <a:gd name="T52" fmla="*/ 3547513 w 3532632"/>
              <a:gd name="T53" fmla="*/ 544144 h 754379"/>
              <a:gd name="T54" fmla="*/ 3533741 w 3532632"/>
              <a:gd name="T55" fmla="*/ 544144 h 754379"/>
              <a:gd name="T56" fmla="*/ 391787 w 3532632"/>
              <a:gd name="T57" fmla="*/ 556270 h 754379"/>
              <a:gd name="T58" fmla="*/ 3553635 w 3532632"/>
              <a:gd name="T59" fmla="*/ 568397 h 754379"/>
              <a:gd name="T60" fmla="*/ 3559755 w 3532632"/>
              <a:gd name="T61" fmla="*/ 187948 h 754379"/>
              <a:gd name="T62" fmla="*/ 391788 w 3532632"/>
              <a:gd name="T63" fmla="*/ 181887 h 754379"/>
              <a:gd name="T64" fmla="*/ 379545 w 3532632"/>
              <a:gd name="T65" fmla="*/ 181887 h 754379"/>
              <a:gd name="T66" fmla="*/ 367303 w 3532632"/>
              <a:gd name="T67" fmla="*/ 13637 h 754379"/>
              <a:gd name="T68" fmla="*/ 4585 w 3532632"/>
              <a:gd name="T69" fmla="*/ 366805 h 754379"/>
              <a:gd name="T70" fmla="*/ 0 w 3532632"/>
              <a:gd name="T71" fmla="*/ 380446 h 754379"/>
              <a:gd name="T72" fmla="*/ 370364 w 3532632"/>
              <a:gd name="T73" fmla="*/ 745733 h 754379"/>
              <a:gd name="T74" fmla="*/ 388728 w 3532632"/>
              <a:gd name="T75" fmla="*/ 729060 h 7543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32632"/>
              <a:gd name="T115" fmla="*/ 0 h 754379"/>
              <a:gd name="T116" fmla="*/ 3532632 w 3532632"/>
              <a:gd name="T117" fmla="*/ 754379 h 7543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32632" h="754379">
                <a:moveTo>
                  <a:pt x="387096" y="22860"/>
                </a:moveTo>
                <a:lnTo>
                  <a:pt x="377951" y="182879"/>
                </a:lnTo>
                <a:lnTo>
                  <a:pt x="390143" y="196595"/>
                </a:lnTo>
                <a:lnTo>
                  <a:pt x="390143" y="9143"/>
                </a:lnTo>
                <a:lnTo>
                  <a:pt x="387096" y="4572"/>
                </a:lnTo>
                <a:lnTo>
                  <a:pt x="382524" y="3048"/>
                </a:lnTo>
                <a:lnTo>
                  <a:pt x="377951" y="0"/>
                </a:lnTo>
                <a:lnTo>
                  <a:pt x="371855" y="1524"/>
                </a:lnTo>
                <a:lnTo>
                  <a:pt x="368808" y="4572"/>
                </a:lnTo>
                <a:lnTo>
                  <a:pt x="365760" y="13715"/>
                </a:lnTo>
                <a:lnTo>
                  <a:pt x="387096" y="22860"/>
                </a:lnTo>
                <a:close/>
              </a:path>
              <a:path w="3532632" h="754379">
                <a:moveTo>
                  <a:pt x="390144" y="571499"/>
                </a:moveTo>
                <a:lnTo>
                  <a:pt x="3532632" y="571500"/>
                </a:lnTo>
                <a:lnTo>
                  <a:pt x="390143" y="559307"/>
                </a:lnTo>
                <a:lnTo>
                  <a:pt x="377951" y="571500"/>
                </a:lnTo>
                <a:lnTo>
                  <a:pt x="387096" y="733043"/>
                </a:lnTo>
                <a:lnTo>
                  <a:pt x="365760" y="740663"/>
                </a:lnTo>
                <a:lnTo>
                  <a:pt x="368808" y="749807"/>
                </a:lnTo>
                <a:lnTo>
                  <a:pt x="371855" y="754379"/>
                </a:lnTo>
                <a:lnTo>
                  <a:pt x="377951" y="754379"/>
                </a:lnTo>
                <a:lnTo>
                  <a:pt x="382524" y="752855"/>
                </a:lnTo>
                <a:lnTo>
                  <a:pt x="387096" y="751331"/>
                </a:lnTo>
                <a:lnTo>
                  <a:pt x="390143" y="746760"/>
                </a:lnTo>
                <a:lnTo>
                  <a:pt x="390144" y="571499"/>
                </a:lnTo>
                <a:close/>
              </a:path>
              <a:path w="3532632" h="754379">
                <a:moveTo>
                  <a:pt x="365760" y="553212"/>
                </a:moveTo>
                <a:lnTo>
                  <a:pt x="387096" y="733043"/>
                </a:lnTo>
                <a:lnTo>
                  <a:pt x="377951" y="571500"/>
                </a:lnTo>
                <a:lnTo>
                  <a:pt x="390143" y="559307"/>
                </a:lnTo>
                <a:lnTo>
                  <a:pt x="377951" y="547115"/>
                </a:lnTo>
                <a:lnTo>
                  <a:pt x="370332" y="547115"/>
                </a:lnTo>
                <a:lnTo>
                  <a:pt x="365760" y="553212"/>
                </a:lnTo>
                <a:close/>
              </a:path>
              <a:path w="3532632" h="754379">
                <a:moveTo>
                  <a:pt x="3518916" y="208787"/>
                </a:moveTo>
                <a:lnTo>
                  <a:pt x="3518916" y="559307"/>
                </a:lnTo>
                <a:lnTo>
                  <a:pt x="3532632" y="547115"/>
                </a:lnTo>
                <a:lnTo>
                  <a:pt x="3532632" y="208787"/>
                </a:lnTo>
                <a:lnTo>
                  <a:pt x="3518916" y="196595"/>
                </a:lnTo>
                <a:lnTo>
                  <a:pt x="3518916" y="208787"/>
                </a:lnTo>
                <a:close/>
              </a:path>
              <a:path w="3532632" h="754379">
                <a:moveTo>
                  <a:pt x="32004" y="377951"/>
                </a:moveTo>
                <a:lnTo>
                  <a:pt x="22860" y="368807"/>
                </a:lnTo>
                <a:lnTo>
                  <a:pt x="22860" y="387095"/>
                </a:lnTo>
                <a:lnTo>
                  <a:pt x="32004" y="377951"/>
                </a:lnTo>
                <a:close/>
              </a:path>
              <a:path w="3532632" h="754379">
                <a:moveTo>
                  <a:pt x="365760" y="553212"/>
                </a:moveTo>
                <a:lnTo>
                  <a:pt x="365760" y="711707"/>
                </a:lnTo>
                <a:lnTo>
                  <a:pt x="32004" y="377951"/>
                </a:lnTo>
                <a:lnTo>
                  <a:pt x="22860" y="387095"/>
                </a:lnTo>
                <a:lnTo>
                  <a:pt x="22860" y="368807"/>
                </a:lnTo>
                <a:lnTo>
                  <a:pt x="32004" y="377951"/>
                </a:lnTo>
                <a:lnTo>
                  <a:pt x="365759" y="44196"/>
                </a:lnTo>
                <a:lnTo>
                  <a:pt x="365760" y="202691"/>
                </a:lnTo>
                <a:lnTo>
                  <a:pt x="370332" y="208787"/>
                </a:lnTo>
                <a:lnTo>
                  <a:pt x="3518916" y="208787"/>
                </a:lnTo>
                <a:lnTo>
                  <a:pt x="3518916" y="196595"/>
                </a:lnTo>
                <a:lnTo>
                  <a:pt x="3532632" y="208787"/>
                </a:lnTo>
                <a:lnTo>
                  <a:pt x="3532632" y="547115"/>
                </a:lnTo>
                <a:lnTo>
                  <a:pt x="3518916" y="559307"/>
                </a:lnTo>
                <a:lnTo>
                  <a:pt x="3518916" y="547115"/>
                </a:lnTo>
                <a:lnTo>
                  <a:pt x="377951" y="547115"/>
                </a:lnTo>
                <a:lnTo>
                  <a:pt x="390143" y="559307"/>
                </a:lnTo>
                <a:lnTo>
                  <a:pt x="3532632" y="571500"/>
                </a:lnTo>
                <a:lnTo>
                  <a:pt x="3538728" y="571500"/>
                </a:lnTo>
                <a:lnTo>
                  <a:pt x="3544823" y="566927"/>
                </a:lnTo>
                <a:lnTo>
                  <a:pt x="3544823" y="188975"/>
                </a:lnTo>
                <a:lnTo>
                  <a:pt x="3538728" y="182879"/>
                </a:lnTo>
                <a:lnTo>
                  <a:pt x="390144" y="182879"/>
                </a:lnTo>
                <a:lnTo>
                  <a:pt x="390143" y="196595"/>
                </a:lnTo>
                <a:lnTo>
                  <a:pt x="377951" y="182879"/>
                </a:lnTo>
                <a:lnTo>
                  <a:pt x="387096" y="22860"/>
                </a:lnTo>
                <a:lnTo>
                  <a:pt x="365760" y="13715"/>
                </a:lnTo>
                <a:lnTo>
                  <a:pt x="368808" y="4572"/>
                </a:lnTo>
                <a:lnTo>
                  <a:pt x="4572" y="368807"/>
                </a:lnTo>
                <a:lnTo>
                  <a:pt x="0" y="373379"/>
                </a:lnTo>
                <a:lnTo>
                  <a:pt x="0" y="382524"/>
                </a:lnTo>
                <a:lnTo>
                  <a:pt x="4572" y="387095"/>
                </a:lnTo>
                <a:lnTo>
                  <a:pt x="368808" y="749807"/>
                </a:lnTo>
                <a:lnTo>
                  <a:pt x="365760" y="740663"/>
                </a:lnTo>
                <a:lnTo>
                  <a:pt x="387096" y="733043"/>
                </a:lnTo>
                <a:lnTo>
                  <a:pt x="365760" y="553212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3" name="object 59"/>
          <p:cNvSpPr>
            <a:spLocks noChangeArrowheads="1"/>
          </p:cNvSpPr>
          <p:nvPr/>
        </p:nvSpPr>
        <p:spPr bwMode="auto">
          <a:xfrm>
            <a:off x="6892131" y="2707329"/>
            <a:ext cx="2197100" cy="21008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4" name="object 60"/>
          <p:cNvSpPr>
            <a:spLocks noChangeArrowheads="1"/>
          </p:cNvSpPr>
          <p:nvPr/>
        </p:nvSpPr>
        <p:spPr bwMode="auto">
          <a:xfrm>
            <a:off x="7364413" y="3795713"/>
            <a:ext cx="130175" cy="198437"/>
          </a:xfrm>
          <a:custGeom>
            <a:avLst/>
            <a:gdLst>
              <a:gd name="T0" fmla="*/ 65467 w 130235"/>
              <a:gd name="T1" fmla="*/ 147774 h 197945"/>
              <a:gd name="T2" fmla="*/ 74556 w 130235"/>
              <a:gd name="T3" fmla="*/ 150922 h 197945"/>
              <a:gd name="T4" fmla="*/ 83638 w 130235"/>
              <a:gd name="T5" fmla="*/ 149347 h 197945"/>
              <a:gd name="T6" fmla="*/ 91219 w 130235"/>
              <a:gd name="T7" fmla="*/ 144627 h 197945"/>
              <a:gd name="T8" fmla="*/ 95765 w 130235"/>
              <a:gd name="T9" fmla="*/ 132035 h 197945"/>
              <a:gd name="T10" fmla="*/ 106368 w 130235"/>
              <a:gd name="T11" fmla="*/ 116294 h 197945"/>
              <a:gd name="T12" fmla="*/ 118482 w 130235"/>
              <a:gd name="T13" fmla="*/ 94259 h 197945"/>
              <a:gd name="T14" fmla="*/ 122247 w 130235"/>
              <a:gd name="T15" fmla="*/ 90007 h 197945"/>
              <a:gd name="T16" fmla="*/ 129455 w 130235"/>
              <a:gd name="T17" fmla="*/ 64909 h 197945"/>
              <a:gd name="T18" fmla="*/ 126063 w 130235"/>
              <a:gd name="T19" fmla="*/ 40744 h 197945"/>
              <a:gd name="T20" fmla="*/ 112858 w 130235"/>
              <a:gd name="T21" fmla="*/ 20310 h 197945"/>
              <a:gd name="T22" fmla="*/ 89704 w 130235"/>
              <a:gd name="T23" fmla="*/ 6116 h 197945"/>
              <a:gd name="T24" fmla="*/ 62042 w 130235"/>
              <a:gd name="T25" fmla="*/ 0 h 197945"/>
              <a:gd name="T26" fmla="*/ 38191 w 130235"/>
              <a:gd name="T27" fmla="*/ 4540 h 197945"/>
              <a:gd name="T28" fmla="*/ 22965 w 130235"/>
              <a:gd name="T29" fmla="*/ 14186 h 197945"/>
              <a:gd name="T30" fmla="*/ 5456 w 130235"/>
              <a:gd name="T31" fmla="*/ 33488 h 197945"/>
              <a:gd name="T32" fmla="*/ 325 w 130235"/>
              <a:gd name="T33" fmla="*/ 54907 h 197945"/>
              <a:gd name="T34" fmla="*/ 4871 w 130235"/>
              <a:gd name="T35" fmla="*/ 62778 h 197945"/>
              <a:gd name="T36" fmla="*/ 13963 w 130235"/>
              <a:gd name="T37" fmla="*/ 65926 h 197945"/>
              <a:gd name="T38" fmla="*/ 23042 w 130235"/>
              <a:gd name="T39" fmla="*/ 64353 h 197945"/>
              <a:gd name="T40" fmla="*/ 30623 w 130235"/>
              <a:gd name="T41" fmla="*/ 59631 h 197945"/>
              <a:gd name="T42" fmla="*/ 41226 w 130235"/>
              <a:gd name="T43" fmla="*/ 43891 h 197945"/>
              <a:gd name="T44" fmla="*/ 50318 w 130235"/>
              <a:gd name="T45" fmla="*/ 37595 h 197945"/>
              <a:gd name="T46" fmla="*/ 63223 w 130235"/>
              <a:gd name="T47" fmla="*/ 35239 h 197945"/>
              <a:gd name="T48" fmla="*/ 85162 w 130235"/>
              <a:gd name="T49" fmla="*/ 40744 h 197945"/>
              <a:gd name="T50" fmla="*/ 94245 w 130235"/>
              <a:gd name="T51" fmla="*/ 53335 h 197945"/>
              <a:gd name="T52" fmla="*/ 94023 w 130235"/>
              <a:gd name="T53" fmla="*/ 67376 h 197945"/>
              <a:gd name="T54" fmla="*/ 82381 w 130235"/>
              <a:gd name="T55" fmla="*/ 90588 h 197945"/>
              <a:gd name="T56" fmla="*/ 68489 w 130235"/>
              <a:gd name="T57" fmla="*/ 113146 h 197945"/>
              <a:gd name="T58" fmla="*/ 61011 w 130235"/>
              <a:gd name="T59" fmla="*/ 129549 h 197945"/>
              <a:gd name="T60" fmla="*/ 62432 w 130235"/>
              <a:gd name="T61" fmla="*/ 144627 h 197945"/>
              <a:gd name="T62" fmla="*/ 71524 w 130235"/>
              <a:gd name="T63" fmla="*/ 188698 h 197945"/>
              <a:gd name="T64" fmla="*/ 74556 w 130235"/>
              <a:gd name="T65" fmla="*/ 198141 h 197945"/>
              <a:gd name="T66" fmla="*/ 83638 w 130235"/>
              <a:gd name="T67" fmla="*/ 202863 h 197945"/>
              <a:gd name="T68" fmla="*/ 92730 w 130235"/>
              <a:gd name="T69" fmla="*/ 204437 h 197945"/>
              <a:gd name="T70" fmla="*/ 101822 w 130235"/>
              <a:gd name="T71" fmla="*/ 199715 h 197945"/>
              <a:gd name="T72" fmla="*/ 106368 w 130235"/>
              <a:gd name="T73" fmla="*/ 188698 h 197945"/>
              <a:gd name="T74" fmla="*/ 107879 w 130235"/>
              <a:gd name="T75" fmla="*/ 179253 h 197945"/>
              <a:gd name="T76" fmla="*/ 103333 w 130235"/>
              <a:gd name="T77" fmla="*/ 169812 h 197945"/>
              <a:gd name="T78" fmla="*/ 97276 w 130235"/>
              <a:gd name="T79" fmla="*/ 163510 h 197945"/>
              <a:gd name="T80" fmla="*/ 88184 w 130235"/>
              <a:gd name="T81" fmla="*/ 160369 h 197945"/>
              <a:gd name="T82" fmla="*/ 77581 w 130235"/>
              <a:gd name="T83" fmla="*/ 165084 h 197945"/>
              <a:gd name="T84" fmla="*/ 71524 w 130235"/>
              <a:gd name="T85" fmla="*/ 176105 h 1979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0235"/>
              <a:gd name="T130" fmla="*/ 0 h 197945"/>
              <a:gd name="T131" fmla="*/ 130235 w 130235"/>
              <a:gd name="T132" fmla="*/ 197945 h 1979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0235" h="197945">
                <a:moveTo>
                  <a:pt x="62809" y="140033"/>
                </a:moveTo>
                <a:lnTo>
                  <a:pt x="65857" y="143081"/>
                </a:lnTo>
                <a:lnTo>
                  <a:pt x="70429" y="144605"/>
                </a:lnTo>
                <a:lnTo>
                  <a:pt x="75001" y="146129"/>
                </a:lnTo>
                <a:lnTo>
                  <a:pt x="79573" y="146129"/>
                </a:lnTo>
                <a:lnTo>
                  <a:pt x="84145" y="144605"/>
                </a:lnTo>
                <a:lnTo>
                  <a:pt x="88717" y="143081"/>
                </a:lnTo>
                <a:lnTo>
                  <a:pt x="91765" y="140033"/>
                </a:lnTo>
                <a:lnTo>
                  <a:pt x="94813" y="133937"/>
                </a:lnTo>
                <a:lnTo>
                  <a:pt x="96337" y="127841"/>
                </a:lnTo>
                <a:lnTo>
                  <a:pt x="100909" y="120221"/>
                </a:lnTo>
                <a:lnTo>
                  <a:pt x="107005" y="112601"/>
                </a:lnTo>
                <a:lnTo>
                  <a:pt x="114625" y="98885"/>
                </a:lnTo>
                <a:lnTo>
                  <a:pt x="119197" y="91265"/>
                </a:lnTo>
                <a:lnTo>
                  <a:pt x="120721" y="91265"/>
                </a:lnTo>
                <a:lnTo>
                  <a:pt x="122981" y="87148"/>
                </a:lnTo>
                <a:lnTo>
                  <a:pt x="127999" y="74828"/>
                </a:lnTo>
                <a:lnTo>
                  <a:pt x="130235" y="62847"/>
                </a:lnTo>
                <a:lnTo>
                  <a:pt x="129803" y="51091"/>
                </a:lnTo>
                <a:lnTo>
                  <a:pt x="126817" y="39449"/>
                </a:lnTo>
                <a:lnTo>
                  <a:pt x="121586" y="29367"/>
                </a:lnTo>
                <a:lnTo>
                  <a:pt x="113534" y="19666"/>
                </a:lnTo>
                <a:lnTo>
                  <a:pt x="103085" y="11749"/>
                </a:lnTo>
                <a:lnTo>
                  <a:pt x="90241" y="5921"/>
                </a:lnTo>
                <a:lnTo>
                  <a:pt x="74720" y="1185"/>
                </a:lnTo>
                <a:lnTo>
                  <a:pt x="62419" y="0"/>
                </a:lnTo>
                <a:lnTo>
                  <a:pt x="50361" y="1111"/>
                </a:lnTo>
                <a:lnTo>
                  <a:pt x="38425" y="4397"/>
                </a:lnTo>
                <a:lnTo>
                  <a:pt x="33160" y="6884"/>
                </a:lnTo>
                <a:lnTo>
                  <a:pt x="23108" y="13736"/>
                </a:lnTo>
                <a:lnTo>
                  <a:pt x="12517" y="24209"/>
                </a:lnTo>
                <a:lnTo>
                  <a:pt x="5495" y="32424"/>
                </a:lnTo>
                <a:lnTo>
                  <a:pt x="0" y="43586"/>
                </a:lnTo>
                <a:lnTo>
                  <a:pt x="325" y="53165"/>
                </a:lnTo>
                <a:lnTo>
                  <a:pt x="1849" y="57737"/>
                </a:lnTo>
                <a:lnTo>
                  <a:pt x="4897" y="60785"/>
                </a:lnTo>
                <a:lnTo>
                  <a:pt x="9469" y="62309"/>
                </a:lnTo>
                <a:lnTo>
                  <a:pt x="14041" y="63833"/>
                </a:lnTo>
                <a:lnTo>
                  <a:pt x="18613" y="65357"/>
                </a:lnTo>
                <a:lnTo>
                  <a:pt x="23185" y="62309"/>
                </a:lnTo>
                <a:lnTo>
                  <a:pt x="26233" y="62309"/>
                </a:lnTo>
                <a:lnTo>
                  <a:pt x="30805" y="57737"/>
                </a:lnTo>
                <a:lnTo>
                  <a:pt x="35377" y="50117"/>
                </a:lnTo>
                <a:lnTo>
                  <a:pt x="41473" y="42497"/>
                </a:lnTo>
                <a:lnTo>
                  <a:pt x="46045" y="37925"/>
                </a:lnTo>
                <a:lnTo>
                  <a:pt x="50617" y="36401"/>
                </a:lnTo>
                <a:lnTo>
                  <a:pt x="51670" y="36002"/>
                </a:lnTo>
                <a:lnTo>
                  <a:pt x="63600" y="34120"/>
                </a:lnTo>
                <a:lnTo>
                  <a:pt x="76525" y="36401"/>
                </a:lnTo>
                <a:lnTo>
                  <a:pt x="85669" y="39449"/>
                </a:lnTo>
                <a:lnTo>
                  <a:pt x="93289" y="45545"/>
                </a:lnTo>
                <a:lnTo>
                  <a:pt x="94813" y="51641"/>
                </a:lnTo>
                <a:lnTo>
                  <a:pt x="95798" y="54671"/>
                </a:lnTo>
                <a:lnTo>
                  <a:pt x="94586" y="65236"/>
                </a:lnTo>
                <a:lnTo>
                  <a:pt x="88717" y="79073"/>
                </a:lnTo>
                <a:lnTo>
                  <a:pt x="82875" y="87711"/>
                </a:lnTo>
                <a:lnTo>
                  <a:pt x="75721" y="98437"/>
                </a:lnTo>
                <a:lnTo>
                  <a:pt x="68905" y="109553"/>
                </a:lnTo>
                <a:lnTo>
                  <a:pt x="66925" y="112503"/>
                </a:lnTo>
                <a:lnTo>
                  <a:pt x="61375" y="125435"/>
                </a:lnTo>
                <a:lnTo>
                  <a:pt x="61285" y="135461"/>
                </a:lnTo>
                <a:lnTo>
                  <a:pt x="62809" y="140033"/>
                </a:lnTo>
                <a:close/>
              </a:path>
              <a:path w="130235" h="197945">
                <a:moveTo>
                  <a:pt x="70429" y="176609"/>
                </a:moveTo>
                <a:lnTo>
                  <a:pt x="71953" y="182705"/>
                </a:lnTo>
                <a:lnTo>
                  <a:pt x="73477" y="187277"/>
                </a:lnTo>
                <a:lnTo>
                  <a:pt x="75001" y="191849"/>
                </a:lnTo>
                <a:lnTo>
                  <a:pt x="78049" y="194897"/>
                </a:lnTo>
                <a:lnTo>
                  <a:pt x="84145" y="196421"/>
                </a:lnTo>
                <a:lnTo>
                  <a:pt x="88717" y="197945"/>
                </a:lnTo>
                <a:lnTo>
                  <a:pt x="93289" y="197945"/>
                </a:lnTo>
                <a:lnTo>
                  <a:pt x="97861" y="196421"/>
                </a:lnTo>
                <a:lnTo>
                  <a:pt x="102433" y="193373"/>
                </a:lnTo>
                <a:lnTo>
                  <a:pt x="107005" y="188801"/>
                </a:lnTo>
                <a:lnTo>
                  <a:pt x="107005" y="182705"/>
                </a:lnTo>
                <a:lnTo>
                  <a:pt x="108529" y="178133"/>
                </a:lnTo>
                <a:lnTo>
                  <a:pt x="108529" y="173561"/>
                </a:lnTo>
                <a:lnTo>
                  <a:pt x="107005" y="167465"/>
                </a:lnTo>
                <a:lnTo>
                  <a:pt x="103957" y="164417"/>
                </a:lnTo>
                <a:lnTo>
                  <a:pt x="102433" y="159845"/>
                </a:lnTo>
                <a:lnTo>
                  <a:pt x="97861" y="158321"/>
                </a:lnTo>
                <a:lnTo>
                  <a:pt x="93289" y="155273"/>
                </a:lnTo>
                <a:lnTo>
                  <a:pt x="88717" y="155273"/>
                </a:lnTo>
                <a:lnTo>
                  <a:pt x="84145" y="156797"/>
                </a:lnTo>
                <a:lnTo>
                  <a:pt x="78049" y="159845"/>
                </a:lnTo>
                <a:lnTo>
                  <a:pt x="73477" y="164417"/>
                </a:lnTo>
                <a:lnTo>
                  <a:pt x="71953" y="170513"/>
                </a:lnTo>
                <a:lnTo>
                  <a:pt x="70429" y="1766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5" name="object 61"/>
          <p:cNvSpPr>
            <a:spLocks noChangeArrowheads="1"/>
          </p:cNvSpPr>
          <p:nvPr/>
        </p:nvSpPr>
        <p:spPr bwMode="auto">
          <a:xfrm>
            <a:off x="7640638" y="3365500"/>
            <a:ext cx="130175" cy="198438"/>
          </a:xfrm>
          <a:custGeom>
            <a:avLst/>
            <a:gdLst>
              <a:gd name="T0" fmla="*/ 65794 w 130198"/>
              <a:gd name="T1" fmla="*/ 139875 h 198702"/>
              <a:gd name="T2" fmla="*/ 74925 w 130198"/>
              <a:gd name="T3" fmla="*/ 144369 h 198702"/>
              <a:gd name="T4" fmla="*/ 84043 w 130198"/>
              <a:gd name="T5" fmla="*/ 142871 h 198702"/>
              <a:gd name="T6" fmla="*/ 91650 w 130198"/>
              <a:gd name="T7" fmla="*/ 136879 h 198702"/>
              <a:gd name="T8" fmla="*/ 96209 w 130198"/>
              <a:gd name="T9" fmla="*/ 126394 h 198702"/>
              <a:gd name="T10" fmla="*/ 105327 w 130198"/>
              <a:gd name="T11" fmla="*/ 109918 h 198702"/>
              <a:gd name="T12" fmla="*/ 119017 w 130198"/>
              <a:gd name="T13" fmla="*/ 90446 h 198702"/>
              <a:gd name="T14" fmla="*/ 127401 w 130198"/>
              <a:gd name="T15" fmla="*/ 72985 h 198702"/>
              <a:gd name="T16" fmla="*/ 129563 w 130198"/>
              <a:gd name="T17" fmla="*/ 50058 h 198702"/>
              <a:gd name="T18" fmla="*/ 120979 w 130198"/>
              <a:gd name="T19" fmla="*/ 28321 h 198702"/>
              <a:gd name="T20" fmla="*/ 102704 w 130198"/>
              <a:gd name="T21" fmla="*/ 11313 h 198702"/>
              <a:gd name="T22" fmla="*/ 85517 w 130198"/>
              <a:gd name="T23" fmla="*/ 3648 h 198702"/>
              <a:gd name="T24" fmla="*/ 60690 w 130198"/>
              <a:gd name="T25" fmla="*/ 0 h 198702"/>
              <a:gd name="T26" fmla="*/ 36903 w 130198"/>
              <a:gd name="T27" fmla="*/ 5063 h 198702"/>
              <a:gd name="T28" fmla="*/ 12584 w 130198"/>
              <a:gd name="T29" fmla="*/ 23039 h 198702"/>
              <a:gd name="T30" fmla="*/ 0 w 130198"/>
              <a:gd name="T31" fmla="*/ 43892 h 198702"/>
              <a:gd name="T32" fmla="*/ 4977 w 130198"/>
              <a:gd name="T33" fmla="*/ 58989 h 198702"/>
              <a:gd name="T34" fmla="*/ 14108 w 130198"/>
              <a:gd name="T35" fmla="*/ 63483 h 198702"/>
              <a:gd name="T36" fmla="*/ 23226 w 130198"/>
              <a:gd name="T37" fmla="*/ 61985 h 198702"/>
              <a:gd name="T38" fmla="*/ 35392 w 130198"/>
              <a:gd name="T39" fmla="*/ 48504 h 198702"/>
              <a:gd name="T40" fmla="*/ 46034 w 130198"/>
              <a:gd name="T41" fmla="*/ 36521 h 198702"/>
              <a:gd name="T42" fmla="*/ 51980 w 130198"/>
              <a:gd name="T43" fmla="*/ 34159 h 198702"/>
              <a:gd name="T44" fmla="*/ 76440 w 130198"/>
              <a:gd name="T45" fmla="*/ 36521 h 198702"/>
              <a:gd name="T46" fmla="*/ 91650 w 130198"/>
              <a:gd name="T47" fmla="*/ 44011 h 198702"/>
              <a:gd name="T48" fmla="*/ 95489 w 130198"/>
              <a:gd name="T49" fmla="*/ 53643 h 198702"/>
              <a:gd name="T50" fmla="*/ 88602 w 130198"/>
              <a:gd name="T51" fmla="*/ 76964 h 198702"/>
              <a:gd name="T52" fmla="*/ 75283 w 130198"/>
              <a:gd name="T53" fmla="*/ 97019 h 198702"/>
              <a:gd name="T54" fmla="*/ 66045 w 130198"/>
              <a:gd name="T55" fmla="*/ 111679 h 198702"/>
              <a:gd name="T56" fmla="*/ 61235 w 130198"/>
              <a:gd name="T57" fmla="*/ 133884 h 198702"/>
              <a:gd name="T58" fmla="*/ 71877 w 130198"/>
              <a:gd name="T59" fmla="*/ 168335 h 198702"/>
              <a:gd name="T60" fmla="*/ 70366 w 130198"/>
              <a:gd name="T61" fmla="*/ 178821 h 198702"/>
              <a:gd name="T62" fmla="*/ 74925 w 130198"/>
              <a:gd name="T63" fmla="*/ 189304 h 198702"/>
              <a:gd name="T64" fmla="*/ 82519 w 130198"/>
              <a:gd name="T65" fmla="*/ 193798 h 198702"/>
              <a:gd name="T66" fmla="*/ 93174 w 130198"/>
              <a:gd name="T67" fmla="*/ 195296 h 198702"/>
              <a:gd name="T68" fmla="*/ 102292 w 130198"/>
              <a:gd name="T69" fmla="*/ 190802 h 198702"/>
              <a:gd name="T70" fmla="*/ 106851 w 130198"/>
              <a:gd name="T71" fmla="*/ 180319 h 198702"/>
              <a:gd name="T72" fmla="*/ 108375 w 130198"/>
              <a:gd name="T73" fmla="*/ 169833 h 198702"/>
              <a:gd name="T74" fmla="*/ 103816 w 130198"/>
              <a:gd name="T75" fmla="*/ 160846 h 198702"/>
              <a:gd name="T76" fmla="*/ 97733 w 130198"/>
              <a:gd name="T77" fmla="*/ 156352 h 198702"/>
              <a:gd name="T78" fmla="*/ 88602 w 130198"/>
              <a:gd name="T79" fmla="*/ 153357 h 198702"/>
              <a:gd name="T80" fmla="*/ 76440 w 130198"/>
              <a:gd name="T81" fmla="*/ 156352 h 198702"/>
              <a:gd name="T82" fmla="*/ 71877 w 130198"/>
              <a:gd name="T83" fmla="*/ 168335 h 1987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0198"/>
              <a:gd name="T127" fmla="*/ 0 h 198702"/>
              <a:gd name="T128" fmla="*/ 130198 w 130198"/>
              <a:gd name="T129" fmla="*/ 198702 h 1987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0198" h="198702">
                <a:moveTo>
                  <a:pt x="62902" y="139266"/>
                </a:moveTo>
                <a:lnTo>
                  <a:pt x="65950" y="142314"/>
                </a:lnTo>
                <a:lnTo>
                  <a:pt x="70522" y="145362"/>
                </a:lnTo>
                <a:lnTo>
                  <a:pt x="75094" y="146886"/>
                </a:lnTo>
                <a:lnTo>
                  <a:pt x="79666" y="146886"/>
                </a:lnTo>
                <a:lnTo>
                  <a:pt x="84238" y="145362"/>
                </a:lnTo>
                <a:lnTo>
                  <a:pt x="88810" y="143838"/>
                </a:lnTo>
                <a:lnTo>
                  <a:pt x="91858" y="139266"/>
                </a:lnTo>
                <a:lnTo>
                  <a:pt x="94906" y="134694"/>
                </a:lnTo>
                <a:lnTo>
                  <a:pt x="96430" y="128598"/>
                </a:lnTo>
                <a:lnTo>
                  <a:pt x="101002" y="120978"/>
                </a:lnTo>
                <a:lnTo>
                  <a:pt x="105574" y="111834"/>
                </a:lnTo>
                <a:lnTo>
                  <a:pt x="114718" y="99642"/>
                </a:lnTo>
                <a:lnTo>
                  <a:pt x="119290" y="92022"/>
                </a:lnTo>
                <a:lnTo>
                  <a:pt x="122146" y="87078"/>
                </a:lnTo>
                <a:lnTo>
                  <a:pt x="127700" y="74257"/>
                </a:lnTo>
                <a:lnTo>
                  <a:pt x="130198" y="62245"/>
                </a:lnTo>
                <a:lnTo>
                  <a:pt x="129862" y="50931"/>
                </a:lnTo>
                <a:lnTo>
                  <a:pt x="126910" y="40206"/>
                </a:lnTo>
                <a:lnTo>
                  <a:pt x="121252" y="28815"/>
                </a:lnTo>
                <a:lnTo>
                  <a:pt x="113244" y="19299"/>
                </a:lnTo>
                <a:lnTo>
                  <a:pt x="102938" y="11508"/>
                </a:lnTo>
                <a:lnTo>
                  <a:pt x="90334" y="5154"/>
                </a:lnTo>
                <a:lnTo>
                  <a:pt x="85712" y="3713"/>
                </a:lnTo>
                <a:lnTo>
                  <a:pt x="73197" y="912"/>
                </a:lnTo>
                <a:lnTo>
                  <a:pt x="60833" y="0"/>
                </a:lnTo>
                <a:lnTo>
                  <a:pt x="48729" y="1304"/>
                </a:lnTo>
                <a:lnTo>
                  <a:pt x="36994" y="5154"/>
                </a:lnTo>
                <a:lnTo>
                  <a:pt x="23356" y="13600"/>
                </a:lnTo>
                <a:lnTo>
                  <a:pt x="12610" y="23442"/>
                </a:lnTo>
                <a:lnTo>
                  <a:pt x="5000" y="33474"/>
                </a:lnTo>
                <a:lnTo>
                  <a:pt x="0" y="44657"/>
                </a:lnTo>
                <a:lnTo>
                  <a:pt x="418" y="53922"/>
                </a:lnTo>
                <a:lnTo>
                  <a:pt x="4990" y="60018"/>
                </a:lnTo>
                <a:lnTo>
                  <a:pt x="9562" y="63066"/>
                </a:lnTo>
                <a:lnTo>
                  <a:pt x="14134" y="64590"/>
                </a:lnTo>
                <a:lnTo>
                  <a:pt x="18706" y="64590"/>
                </a:lnTo>
                <a:lnTo>
                  <a:pt x="23278" y="63066"/>
                </a:lnTo>
                <a:lnTo>
                  <a:pt x="29374" y="56970"/>
                </a:lnTo>
                <a:lnTo>
                  <a:pt x="35470" y="49350"/>
                </a:lnTo>
                <a:lnTo>
                  <a:pt x="41566" y="41730"/>
                </a:lnTo>
                <a:lnTo>
                  <a:pt x="46138" y="37158"/>
                </a:lnTo>
                <a:lnTo>
                  <a:pt x="49186" y="35634"/>
                </a:lnTo>
                <a:lnTo>
                  <a:pt x="52097" y="34756"/>
                </a:lnTo>
                <a:lnTo>
                  <a:pt x="63755" y="33634"/>
                </a:lnTo>
                <a:lnTo>
                  <a:pt x="76618" y="37158"/>
                </a:lnTo>
                <a:lnTo>
                  <a:pt x="85762" y="40206"/>
                </a:lnTo>
                <a:lnTo>
                  <a:pt x="91858" y="44778"/>
                </a:lnTo>
                <a:lnTo>
                  <a:pt x="94906" y="52398"/>
                </a:lnTo>
                <a:lnTo>
                  <a:pt x="95710" y="54578"/>
                </a:lnTo>
                <a:lnTo>
                  <a:pt x="94856" y="65144"/>
                </a:lnTo>
                <a:lnTo>
                  <a:pt x="88810" y="78306"/>
                </a:lnTo>
                <a:lnTo>
                  <a:pt x="82296" y="87907"/>
                </a:lnTo>
                <a:lnTo>
                  <a:pt x="75452" y="98710"/>
                </a:lnTo>
                <a:lnTo>
                  <a:pt x="68998" y="108786"/>
                </a:lnTo>
                <a:lnTo>
                  <a:pt x="66201" y="113627"/>
                </a:lnTo>
                <a:lnTo>
                  <a:pt x="61352" y="126625"/>
                </a:lnTo>
                <a:lnTo>
                  <a:pt x="61378" y="136218"/>
                </a:lnTo>
                <a:lnTo>
                  <a:pt x="62902" y="139266"/>
                </a:lnTo>
                <a:close/>
              </a:path>
              <a:path w="130198" h="198702">
                <a:moveTo>
                  <a:pt x="72046" y="171270"/>
                </a:moveTo>
                <a:lnTo>
                  <a:pt x="70522" y="177366"/>
                </a:lnTo>
                <a:lnTo>
                  <a:pt x="70522" y="181938"/>
                </a:lnTo>
                <a:lnTo>
                  <a:pt x="73570" y="188034"/>
                </a:lnTo>
                <a:lnTo>
                  <a:pt x="75094" y="192606"/>
                </a:lnTo>
                <a:lnTo>
                  <a:pt x="78142" y="195654"/>
                </a:lnTo>
                <a:lnTo>
                  <a:pt x="82714" y="197178"/>
                </a:lnTo>
                <a:lnTo>
                  <a:pt x="88810" y="198702"/>
                </a:lnTo>
                <a:lnTo>
                  <a:pt x="93382" y="198702"/>
                </a:lnTo>
                <a:lnTo>
                  <a:pt x="96430" y="195654"/>
                </a:lnTo>
                <a:lnTo>
                  <a:pt x="102526" y="194130"/>
                </a:lnTo>
                <a:lnTo>
                  <a:pt x="105574" y="189558"/>
                </a:lnTo>
                <a:lnTo>
                  <a:pt x="107098" y="183462"/>
                </a:lnTo>
                <a:lnTo>
                  <a:pt x="108622" y="177366"/>
                </a:lnTo>
                <a:lnTo>
                  <a:pt x="108622" y="172794"/>
                </a:lnTo>
                <a:lnTo>
                  <a:pt x="105574" y="168222"/>
                </a:lnTo>
                <a:lnTo>
                  <a:pt x="104050" y="163650"/>
                </a:lnTo>
                <a:lnTo>
                  <a:pt x="102526" y="160602"/>
                </a:lnTo>
                <a:lnTo>
                  <a:pt x="97954" y="159078"/>
                </a:lnTo>
                <a:lnTo>
                  <a:pt x="93382" y="156030"/>
                </a:lnTo>
                <a:lnTo>
                  <a:pt x="88810" y="156030"/>
                </a:lnTo>
                <a:lnTo>
                  <a:pt x="84238" y="157554"/>
                </a:lnTo>
                <a:lnTo>
                  <a:pt x="76618" y="159078"/>
                </a:lnTo>
                <a:lnTo>
                  <a:pt x="73570" y="165174"/>
                </a:lnTo>
                <a:lnTo>
                  <a:pt x="72046" y="171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6" name="object 62"/>
          <p:cNvSpPr>
            <a:spLocks noChangeArrowheads="1"/>
          </p:cNvSpPr>
          <p:nvPr/>
        </p:nvSpPr>
        <p:spPr bwMode="auto">
          <a:xfrm>
            <a:off x="8399463" y="3278188"/>
            <a:ext cx="131762" cy="198437"/>
          </a:xfrm>
          <a:custGeom>
            <a:avLst/>
            <a:gdLst>
              <a:gd name="T0" fmla="*/ 68394 w 131143"/>
              <a:gd name="T1" fmla="*/ 144627 h 197945"/>
              <a:gd name="T2" fmla="*/ 76495 w 131143"/>
              <a:gd name="T3" fmla="*/ 149347 h 197945"/>
              <a:gd name="T4" fmla="*/ 86216 w 131143"/>
              <a:gd name="T5" fmla="*/ 152496 h 197945"/>
              <a:gd name="T6" fmla="*/ 94320 w 131143"/>
              <a:gd name="T7" fmla="*/ 147774 h 197945"/>
              <a:gd name="T8" fmla="*/ 100800 w 131143"/>
              <a:gd name="T9" fmla="*/ 138330 h 197945"/>
              <a:gd name="T10" fmla="*/ 107280 w 131143"/>
              <a:gd name="T11" fmla="*/ 125738 h 197945"/>
              <a:gd name="T12" fmla="*/ 123481 w 131143"/>
              <a:gd name="T13" fmla="*/ 102128 h 197945"/>
              <a:gd name="T14" fmla="*/ 128341 w 131143"/>
              <a:gd name="T15" fmla="*/ 94259 h 197945"/>
              <a:gd name="T16" fmla="*/ 136225 w 131143"/>
              <a:gd name="T17" fmla="*/ 77945 h 197945"/>
              <a:gd name="T18" fmla="*/ 139424 w 131143"/>
              <a:gd name="T19" fmla="*/ 53670 h 197945"/>
              <a:gd name="T20" fmla="*/ 128977 w 131143"/>
              <a:gd name="T21" fmla="*/ 29859 h 197945"/>
              <a:gd name="T22" fmla="*/ 109100 w 131143"/>
              <a:gd name="T23" fmla="*/ 12522 h 197945"/>
              <a:gd name="T24" fmla="*/ 79436 w 131143"/>
              <a:gd name="T25" fmla="*/ 1224 h 197945"/>
              <a:gd name="T26" fmla="*/ 53541 w 131143"/>
              <a:gd name="T27" fmla="*/ 1150 h 197945"/>
              <a:gd name="T28" fmla="*/ 35254 w 131143"/>
              <a:gd name="T29" fmla="*/ 7292 h 197945"/>
              <a:gd name="T30" fmla="*/ 13307 w 131143"/>
              <a:gd name="T31" fmla="*/ 25003 h 197945"/>
              <a:gd name="T32" fmla="*/ 0 w 131143"/>
              <a:gd name="T33" fmla="*/ 45424 h 197945"/>
              <a:gd name="T34" fmla="*/ 1966 w 131143"/>
              <a:gd name="T35" fmla="*/ 59631 h 197945"/>
              <a:gd name="T36" fmla="*/ 10067 w 131143"/>
              <a:gd name="T37" fmla="*/ 64353 h 197945"/>
              <a:gd name="T38" fmla="*/ 19789 w 131143"/>
              <a:gd name="T39" fmla="*/ 67500 h 197945"/>
              <a:gd name="T40" fmla="*/ 27889 w 131143"/>
              <a:gd name="T41" fmla="*/ 64353 h 197945"/>
              <a:gd name="T42" fmla="*/ 37611 w 131143"/>
              <a:gd name="T43" fmla="*/ 51760 h 197945"/>
              <a:gd name="T44" fmla="*/ 48951 w 131143"/>
              <a:gd name="T45" fmla="*/ 39169 h 197945"/>
              <a:gd name="T46" fmla="*/ 54932 w 131143"/>
              <a:gd name="T47" fmla="*/ 37183 h 197945"/>
              <a:gd name="T48" fmla="*/ 81356 w 131143"/>
              <a:gd name="T49" fmla="*/ 37595 h 197945"/>
              <a:gd name="T50" fmla="*/ 102419 w 131143"/>
              <a:gd name="T51" fmla="*/ 54907 h 197945"/>
              <a:gd name="T52" fmla="*/ 101640 w 131143"/>
              <a:gd name="T53" fmla="*/ 67801 h 197945"/>
              <a:gd name="T54" fmla="*/ 88106 w 131143"/>
              <a:gd name="T55" fmla="*/ 91283 h 197945"/>
              <a:gd name="T56" fmla="*/ 73255 w 131143"/>
              <a:gd name="T57" fmla="*/ 113146 h 197945"/>
              <a:gd name="T58" fmla="*/ 65472 w 131143"/>
              <a:gd name="T59" fmla="*/ 130323 h 197945"/>
              <a:gd name="T60" fmla="*/ 74875 w 131143"/>
              <a:gd name="T61" fmla="*/ 183976 h 197945"/>
              <a:gd name="T62" fmla="*/ 78115 w 131143"/>
              <a:gd name="T63" fmla="*/ 194992 h 197945"/>
              <a:gd name="T64" fmla="*/ 84597 w 131143"/>
              <a:gd name="T65" fmla="*/ 202863 h 197945"/>
              <a:gd name="T66" fmla="*/ 99178 w 131143"/>
              <a:gd name="T67" fmla="*/ 204437 h 197945"/>
              <a:gd name="T68" fmla="*/ 110519 w 131143"/>
              <a:gd name="T69" fmla="*/ 201289 h 197945"/>
              <a:gd name="T70" fmla="*/ 115379 w 131143"/>
              <a:gd name="T71" fmla="*/ 190271 h 197945"/>
              <a:gd name="T72" fmla="*/ 113759 w 131143"/>
              <a:gd name="T73" fmla="*/ 174531 h 197945"/>
              <a:gd name="T74" fmla="*/ 108899 w 131143"/>
              <a:gd name="T75" fmla="*/ 166660 h 197945"/>
              <a:gd name="T76" fmla="*/ 100800 w 131143"/>
              <a:gd name="T77" fmla="*/ 160369 h 197945"/>
              <a:gd name="T78" fmla="*/ 89456 w 131143"/>
              <a:gd name="T79" fmla="*/ 163510 h 197945"/>
              <a:gd name="T80" fmla="*/ 78115 w 131143"/>
              <a:gd name="T81" fmla="*/ 169812 h 197945"/>
              <a:gd name="T82" fmla="*/ 74875 w 131143"/>
              <a:gd name="T83" fmla="*/ 183976 h 1979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143"/>
              <a:gd name="T127" fmla="*/ 0 h 197945"/>
              <a:gd name="T128" fmla="*/ 131143 w 131143"/>
              <a:gd name="T129" fmla="*/ 197945 h 1979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143" h="197945">
                <a:moveTo>
                  <a:pt x="62809" y="135461"/>
                </a:moveTo>
                <a:lnTo>
                  <a:pt x="64333" y="140033"/>
                </a:lnTo>
                <a:lnTo>
                  <a:pt x="67381" y="143081"/>
                </a:lnTo>
                <a:lnTo>
                  <a:pt x="71953" y="144605"/>
                </a:lnTo>
                <a:lnTo>
                  <a:pt x="76525" y="147653"/>
                </a:lnTo>
                <a:lnTo>
                  <a:pt x="81097" y="147653"/>
                </a:lnTo>
                <a:lnTo>
                  <a:pt x="84145" y="146129"/>
                </a:lnTo>
                <a:lnTo>
                  <a:pt x="88717" y="143081"/>
                </a:lnTo>
                <a:lnTo>
                  <a:pt x="93289" y="140033"/>
                </a:lnTo>
                <a:lnTo>
                  <a:pt x="94813" y="133937"/>
                </a:lnTo>
                <a:lnTo>
                  <a:pt x="96337" y="127841"/>
                </a:lnTo>
                <a:lnTo>
                  <a:pt x="100909" y="121745"/>
                </a:lnTo>
                <a:lnTo>
                  <a:pt x="107005" y="112601"/>
                </a:lnTo>
                <a:lnTo>
                  <a:pt x="116149" y="98885"/>
                </a:lnTo>
                <a:lnTo>
                  <a:pt x="120721" y="92789"/>
                </a:lnTo>
                <a:lnTo>
                  <a:pt x="120721" y="91265"/>
                </a:lnTo>
                <a:lnTo>
                  <a:pt x="122564" y="87979"/>
                </a:lnTo>
                <a:lnTo>
                  <a:pt x="128136" y="75470"/>
                </a:lnTo>
                <a:lnTo>
                  <a:pt x="131035" y="63466"/>
                </a:lnTo>
                <a:lnTo>
                  <a:pt x="131143" y="51967"/>
                </a:lnTo>
                <a:lnTo>
                  <a:pt x="128341" y="40973"/>
                </a:lnTo>
                <a:lnTo>
                  <a:pt x="121319" y="28911"/>
                </a:lnTo>
                <a:lnTo>
                  <a:pt x="112936" y="19697"/>
                </a:lnTo>
                <a:lnTo>
                  <a:pt x="102621" y="12124"/>
                </a:lnTo>
                <a:lnTo>
                  <a:pt x="90241" y="5921"/>
                </a:lnTo>
                <a:lnTo>
                  <a:pt x="74720" y="1185"/>
                </a:lnTo>
                <a:lnTo>
                  <a:pt x="62419" y="0"/>
                </a:lnTo>
                <a:lnTo>
                  <a:pt x="50361" y="1111"/>
                </a:lnTo>
                <a:lnTo>
                  <a:pt x="38425" y="4397"/>
                </a:lnTo>
                <a:lnTo>
                  <a:pt x="33160" y="7058"/>
                </a:lnTo>
                <a:lnTo>
                  <a:pt x="23108" y="14400"/>
                </a:lnTo>
                <a:lnTo>
                  <a:pt x="12517" y="24209"/>
                </a:lnTo>
                <a:lnTo>
                  <a:pt x="5495" y="33074"/>
                </a:lnTo>
                <a:lnTo>
                  <a:pt x="0" y="43981"/>
                </a:lnTo>
                <a:lnTo>
                  <a:pt x="325" y="53165"/>
                </a:lnTo>
                <a:lnTo>
                  <a:pt x="1849" y="57737"/>
                </a:lnTo>
                <a:lnTo>
                  <a:pt x="4897" y="60785"/>
                </a:lnTo>
                <a:lnTo>
                  <a:pt x="9469" y="62309"/>
                </a:lnTo>
                <a:lnTo>
                  <a:pt x="14041" y="65357"/>
                </a:lnTo>
                <a:lnTo>
                  <a:pt x="18613" y="65357"/>
                </a:lnTo>
                <a:lnTo>
                  <a:pt x="23185" y="63833"/>
                </a:lnTo>
                <a:lnTo>
                  <a:pt x="26233" y="62309"/>
                </a:lnTo>
                <a:lnTo>
                  <a:pt x="30805" y="57737"/>
                </a:lnTo>
                <a:lnTo>
                  <a:pt x="35377" y="50117"/>
                </a:lnTo>
                <a:lnTo>
                  <a:pt x="41473" y="42497"/>
                </a:lnTo>
                <a:lnTo>
                  <a:pt x="46045" y="37925"/>
                </a:lnTo>
                <a:lnTo>
                  <a:pt x="50617" y="36401"/>
                </a:lnTo>
                <a:lnTo>
                  <a:pt x="51670" y="36002"/>
                </a:lnTo>
                <a:lnTo>
                  <a:pt x="63600" y="34120"/>
                </a:lnTo>
                <a:lnTo>
                  <a:pt x="76525" y="36401"/>
                </a:lnTo>
                <a:lnTo>
                  <a:pt x="89494" y="43811"/>
                </a:lnTo>
                <a:lnTo>
                  <a:pt x="96337" y="53165"/>
                </a:lnTo>
                <a:lnTo>
                  <a:pt x="96681" y="54953"/>
                </a:lnTo>
                <a:lnTo>
                  <a:pt x="95605" y="65648"/>
                </a:lnTo>
                <a:lnTo>
                  <a:pt x="88717" y="79073"/>
                </a:lnTo>
                <a:lnTo>
                  <a:pt x="82875" y="88384"/>
                </a:lnTo>
                <a:lnTo>
                  <a:pt x="75721" y="98800"/>
                </a:lnTo>
                <a:lnTo>
                  <a:pt x="68905" y="109553"/>
                </a:lnTo>
                <a:lnTo>
                  <a:pt x="66554" y="113513"/>
                </a:lnTo>
                <a:lnTo>
                  <a:pt x="61584" y="126184"/>
                </a:lnTo>
                <a:lnTo>
                  <a:pt x="62809" y="135461"/>
                </a:lnTo>
                <a:close/>
              </a:path>
              <a:path w="131143" h="197945">
                <a:moveTo>
                  <a:pt x="70429" y="178133"/>
                </a:moveTo>
                <a:lnTo>
                  <a:pt x="71953" y="182705"/>
                </a:lnTo>
                <a:lnTo>
                  <a:pt x="73477" y="188801"/>
                </a:lnTo>
                <a:lnTo>
                  <a:pt x="75001" y="193373"/>
                </a:lnTo>
                <a:lnTo>
                  <a:pt x="79573" y="196421"/>
                </a:lnTo>
                <a:lnTo>
                  <a:pt x="84145" y="197945"/>
                </a:lnTo>
                <a:lnTo>
                  <a:pt x="93289" y="197945"/>
                </a:lnTo>
                <a:lnTo>
                  <a:pt x="97861" y="196421"/>
                </a:lnTo>
                <a:lnTo>
                  <a:pt x="103957" y="194897"/>
                </a:lnTo>
                <a:lnTo>
                  <a:pt x="107005" y="190325"/>
                </a:lnTo>
                <a:lnTo>
                  <a:pt x="108529" y="184229"/>
                </a:lnTo>
                <a:lnTo>
                  <a:pt x="108529" y="173561"/>
                </a:lnTo>
                <a:lnTo>
                  <a:pt x="107005" y="168989"/>
                </a:lnTo>
                <a:lnTo>
                  <a:pt x="105481" y="164417"/>
                </a:lnTo>
                <a:lnTo>
                  <a:pt x="102433" y="161369"/>
                </a:lnTo>
                <a:lnTo>
                  <a:pt x="99385" y="158321"/>
                </a:lnTo>
                <a:lnTo>
                  <a:pt x="94813" y="155273"/>
                </a:lnTo>
                <a:lnTo>
                  <a:pt x="88717" y="155273"/>
                </a:lnTo>
                <a:lnTo>
                  <a:pt x="84145" y="158321"/>
                </a:lnTo>
                <a:lnTo>
                  <a:pt x="78049" y="159845"/>
                </a:lnTo>
                <a:lnTo>
                  <a:pt x="73477" y="164417"/>
                </a:lnTo>
                <a:lnTo>
                  <a:pt x="71953" y="172037"/>
                </a:lnTo>
                <a:lnTo>
                  <a:pt x="70429" y="1781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7" name="object 63"/>
          <p:cNvSpPr>
            <a:spLocks noChangeArrowheads="1"/>
          </p:cNvSpPr>
          <p:nvPr/>
        </p:nvSpPr>
        <p:spPr bwMode="auto">
          <a:xfrm>
            <a:off x="7175500" y="5046663"/>
            <a:ext cx="109538" cy="196850"/>
          </a:xfrm>
          <a:custGeom>
            <a:avLst/>
            <a:gdLst>
              <a:gd name="T0" fmla="*/ 81113 w 108924"/>
              <a:gd name="T1" fmla="*/ 176878 h 198096"/>
              <a:gd name="T2" fmla="*/ 89310 w 108924"/>
              <a:gd name="T3" fmla="*/ 181091 h 198096"/>
              <a:gd name="T4" fmla="*/ 99145 w 108924"/>
              <a:gd name="T5" fmla="*/ 182496 h 198096"/>
              <a:gd name="T6" fmla="*/ 110624 w 108924"/>
              <a:gd name="T7" fmla="*/ 178284 h 198096"/>
              <a:gd name="T8" fmla="*/ 115542 w 108924"/>
              <a:gd name="T9" fmla="*/ 168456 h 198096"/>
              <a:gd name="T10" fmla="*/ 115542 w 108924"/>
              <a:gd name="T11" fmla="*/ 158629 h 198096"/>
              <a:gd name="T12" fmla="*/ 112263 w 108924"/>
              <a:gd name="T13" fmla="*/ 150203 h 198096"/>
              <a:gd name="T14" fmla="*/ 105705 w 108924"/>
              <a:gd name="T15" fmla="*/ 145991 h 198096"/>
              <a:gd name="T16" fmla="*/ 95866 w 108924"/>
              <a:gd name="T17" fmla="*/ 143186 h 198096"/>
              <a:gd name="T18" fmla="*/ 82752 w 108924"/>
              <a:gd name="T19" fmla="*/ 147396 h 198096"/>
              <a:gd name="T20" fmla="*/ 77832 w 108924"/>
              <a:gd name="T21" fmla="*/ 157224 h 198096"/>
              <a:gd name="T22" fmla="*/ 76193 w 108924"/>
              <a:gd name="T23" fmla="*/ 167053 h 198096"/>
              <a:gd name="T24" fmla="*/ 66360 w 108924"/>
              <a:gd name="T25" fmla="*/ 124932 h 198096"/>
              <a:gd name="T26" fmla="*/ 71275 w 108924"/>
              <a:gd name="T27" fmla="*/ 131953 h 198096"/>
              <a:gd name="T28" fmla="*/ 81113 w 108924"/>
              <a:gd name="T29" fmla="*/ 134761 h 198096"/>
              <a:gd name="T30" fmla="*/ 90949 w 108924"/>
              <a:gd name="T31" fmla="*/ 133357 h 198096"/>
              <a:gd name="T32" fmla="*/ 99145 w 108924"/>
              <a:gd name="T33" fmla="*/ 127740 h 198096"/>
              <a:gd name="T34" fmla="*/ 100978 w 108924"/>
              <a:gd name="T35" fmla="*/ 123195 h 198096"/>
              <a:gd name="T36" fmla="*/ 113902 w 108924"/>
              <a:gd name="T37" fmla="*/ 102468 h 198096"/>
              <a:gd name="T38" fmla="*/ 128657 w 108924"/>
              <a:gd name="T39" fmla="*/ 84217 h 198096"/>
              <a:gd name="T40" fmla="*/ 136980 w 108924"/>
              <a:gd name="T41" fmla="*/ 68473 h 198096"/>
              <a:gd name="T42" fmla="*/ 139833 w 108924"/>
              <a:gd name="T43" fmla="*/ 46531 h 198096"/>
              <a:gd name="T44" fmla="*/ 130771 w 108924"/>
              <a:gd name="T45" fmla="*/ 25987 h 198096"/>
              <a:gd name="T46" fmla="*/ 111069 w 108924"/>
              <a:gd name="T47" fmla="*/ 10043 h 198096"/>
              <a:gd name="T48" fmla="*/ 79629 w 108924"/>
              <a:gd name="T49" fmla="*/ 629 h 198096"/>
              <a:gd name="T50" fmla="*/ 52926 w 108924"/>
              <a:gd name="T51" fmla="*/ 1185 h 198096"/>
              <a:gd name="T52" fmla="*/ 35403 w 108924"/>
              <a:gd name="T53" fmla="*/ 6122 h 198096"/>
              <a:gd name="T54" fmla="*/ 13891 w 108924"/>
              <a:gd name="T55" fmla="*/ 22442 h 198096"/>
              <a:gd name="T56" fmla="*/ 0 w 108924"/>
              <a:gd name="T57" fmla="*/ 40292 h 198096"/>
              <a:gd name="T58" fmla="*/ 5694 w 108924"/>
              <a:gd name="T59" fmla="*/ 54733 h 198096"/>
              <a:gd name="T60" fmla="*/ 15531 w 108924"/>
              <a:gd name="T61" fmla="*/ 58946 h 198096"/>
              <a:gd name="T62" fmla="*/ 25367 w 108924"/>
              <a:gd name="T63" fmla="*/ 57540 h 198096"/>
              <a:gd name="T64" fmla="*/ 38485 w 108924"/>
              <a:gd name="T65" fmla="*/ 46310 h 198096"/>
              <a:gd name="T66" fmla="*/ 48320 w 108924"/>
              <a:gd name="T67" fmla="*/ 35078 h 198096"/>
              <a:gd name="T68" fmla="*/ 55950 w 108924"/>
              <a:gd name="T69" fmla="*/ 31505 h 198096"/>
              <a:gd name="T70" fmla="*/ 82752 w 108924"/>
              <a:gd name="T71" fmla="*/ 33674 h 198096"/>
              <a:gd name="T72" fmla="*/ 99145 w 108924"/>
              <a:gd name="T73" fmla="*/ 40693 h 198096"/>
              <a:gd name="T74" fmla="*/ 103393 w 108924"/>
              <a:gd name="T75" fmla="*/ 50111 h 198096"/>
              <a:gd name="T76" fmla="*/ 94228 w 108924"/>
              <a:gd name="T77" fmla="*/ 71577 h 198096"/>
              <a:gd name="T78" fmla="*/ 80975 w 108924"/>
              <a:gd name="T79" fmla="*/ 90379 h 198096"/>
              <a:gd name="T80" fmla="*/ 70133 w 108924"/>
              <a:gd name="T81" fmla="*/ 104646 h 198096"/>
              <a:gd name="T82" fmla="*/ 66360 w 108924"/>
              <a:gd name="T83" fmla="*/ 124932 h 1980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924"/>
              <a:gd name="T127" fmla="*/ 0 h 198096"/>
              <a:gd name="T128" fmla="*/ 108924 w 108924"/>
              <a:gd name="T129" fmla="*/ 198096 h 1980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924" h="198096">
                <a:moveTo>
                  <a:pt x="72348" y="187428"/>
                </a:moveTo>
                <a:lnTo>
                  <a:pt x="75396" y="192000"/>
                </a:lnTo>
                <a:lnTo>
                  <a:pt x="78444" y="195048"/>
                </a:lnTo>
                <a:lnTo>
                  <a:pt x="83016" y="196572"/>
                </a:lnTo>
                <a:lnTo>
                  <a:pt x="87588" y="198096"/>
                </a:lnTo>
                <a:lnTo>
                  <a:pt x="92160" y="198096"/>
                </a:lnTo>
                <a:lnTo>
                  <a:pt x="96732" y="196572"/>
                </a:lnTo>
                <a:lnTo>
                  <a:pt x="102828" y="193524"/>
                </a:lnTo>
                <a:lnTo>
                  <a:pt x="105876" y="188952"/>
                </a:lnTo>
                <a:lnTo>
                  <a:pt x="107400" y="182856"/>
                </a:lnTo>
                <a:lnTo>
                  <a:pt x="108924" y="178284"/>
                </a:lnTo>
                <a:lnTo>
                  <a:pt x="107400" y="172188"/>
                </a:lnTo>
                <a:lnTo>
                  <a:pt x="105876" y="167616"/>
                </a:lnTo>
                <a:lnTo>
                  <a:pt x="104352" y="163044"/>
                </a:lnTo>
                <a:lnTo>
                  <a:pt x="101304" y="159996"/>
                </a:lnTo>
                <a:lnTo>
                  <a:pt x="98256" y="158472"/>
                </a:lnTo>
                <a:lnTo>
                  <a:pt x="93684" y="155424"/>
                </a:lnTo>
                <a:lnTo>
                  <a:pt x="89112" y="155424"/>
                </a:lnTo>
                <a:lnTo>
                  <a:pt x="83016" y="156948"/>
                </a:lnTo>
                <a:lnTo>
                  <a:pt x="76920" y="159996"/>
                </a:lnTo>
                <a:lnTo>
                  <a:pt x="73872" y="164568"/>
                </a:lnTo>
                <a:lnTo>
                  <a:pt x="72348" y="170664"/>
                </a:lnTo>
                <a:lnTo>
                  <a:pt x="70824" y="176760"/>
                </a:lnTo>
                <a:lnTo>
                  <a:pt x="70824" y="181332"/>
                </a:lnTo>
                <a:lnTo>
                  <a:pt x="72348" y="187428"/>
                </a:lnTo>
                <a:close/>
              </a:path>
              <a:path w="108924" h="198096">
                <a:moveTo>
                  <a:pt x="61680" y="135612"/>
                </a:moveTo>
                <a:lnTo>
                  <a:pt x="63204" y="140184"/>
                </a:lnTo>
                <a:lnTo>
                  <a:pt x="66252" y="143232"/>
                </a:lnTo>
                <a:lnTo>
                  <a:pt x="70824" y="144756"/>
                </a:lnTo>
                <a:lnTo>
                  <a:pt x="75396" y="146280"/>
                </a:lnTo>
                <a:lnTo>
                  <a:pt x="79968" y="146280"/>
                </a:lnTo>
                <a:lnTo>
                  <a:pt x="84540" y="144756"/>
                </a:lnTo>
                <a:lnTo>
                  <a:pt x="89112" y="143232"/>
                </a:lnTo>
                <a:lnTo>
                  <a:pt x="92160" y="138660"/>
                </a:lnTo>
                <a:lnTo>
                  <a:pt x="93684" y="134088"/>
                </a:lnTo>
                <a:lnTo>
                  <a:pt x="93863" y="133728"/>
                </a:lnTo>
                <a:lnTo>
                  <a:pt x="98750" y="123577"/>
                </a:lnTo>
                <a:lnTo>
                  <a:pt x="105876" y="111228"/>
                </a:lnTo>
                <a:lnTo>
                  <a:pt x="115020" y="99036"/>
                </a:lnTo>
                <a:lnTo>
                  <a:pt x="119592" y="91416"/>
                </a:lnTo>
                <a:lnTo>
                  <a:pt x="122126" y="86795"/>
                </a:lnTo>
                <a:lnTo>
                  <a:pt x="127326" y="74326"/>
                </a:lnTo>
                <a:lnTo>
                  <a:pt x="129981" y="62158"/>
                </a:lnTo>
                <a:lnTo>
                  <a:pt x="129979" y="50510"/>
                </a:lnTo>
                <a:lnTo>
                  <a:pt x="127212" y="39600"/>
                </a:lnTo>
                <a:lnTo>
                  <a:pt x="121554" y="28209"/>
                </a:lnTo>
                <a:lnTo>
                  <a:pt x="113547" y="18692"/>
                </a:lnTo>
                <a:lnTo>
                  <a:pt x="103241" y="10902"/>
                </a:lnTo>
                <a:lnTo>
                  <a:pt x="90636" y="4548"/>
                </a:lnTo>
                <a:lnTo>
                  <a:pt x="74018" y="681"/>
                </a:lnTo>
                <a:lnTo>
                  <a:pt x="61475" y="0"/>
                </a:lnTo>
                <a:lnTo>
                  <a:pt x="49197" y="1289"/>
                </a:lnTo>
                <a:lnTo>
                  <a:pt x="37296" y="4548"/>
                </a:lnTo>
                <a:lnTo>
                  <a:pt x="32907" y="6646"/>
                </a:lnTo>
                <a:lnTo>
                  <a:pt x="23354" y="13564"/>
                </a:lnTo>
                <a:lnTo>
                  <a:pt x="12912" y="24360"/>
                </a:lnTo>
                <a:lnTo>
                  <a:pt x="5241" y="32576"/>
                </a:lnTo>
                <a:lnTo>
                  <a:pt x="0" y="43737"/>
                </a:lnTo>
                <a:lnTo>
                  <a:pt x="720" y="53316"/>
                </a:lnTo>
                <a:lnTo>
                  <a:pt x="5292" y="59412"/>
                </a:lnTo>
                <a:lnTo>
                  <a:pt x="9864" y="62460"/>
                </a:lnTo>
                <a:lnTo>
                  <a:pt x="14436" y="63984"/>
                </a:lnTo>
                <a:lnTo>
                  <a:pt x="19008" y="63984"/>
                </a:lnTo>
                <a:lnTo>
                  <a:pt x="23580" y="62460"/>
                </a:lnTo>
                <a:lnTo>
                  <a:pt x="29676" y="56364"/>
                </a:lnTo>
                <a:lnTo>
                  <a:pt x="35772" y="50268"/>
                </a:lnTo>
                <a:lnTo>
                  <a:pt x="40344" y="42648"/>
                </a:lnTo>
                <a:lnTo>
                  <a:pt x="44916" y="38076"/>
                </a:lnTo>
                <a:lnTo>
                  <a:pt x="49488" y="35028"/>
                </a:lnTo>
                <a:lnTo>
                  <a:pt x="52007" y="34198"/>
                </a:lnTo>
                <a:lnTo>
                  <a:pt x="63554" y="33653"/>
                </a:lnTo>
                <a:lnTo>
                  <a:pt x="76920" y="36552"/>
                </a:lnTo>
                <a:lnTo>
                  <a:pt x="86064" y="39600"/>
                </a:lnTo>
                <a:lnTo>
                  <a:pt x="92160" y="44172"/>
                </a:lnTo>
                <a:lnTo>
                  <a:pt x="95208" y="51792"/>
                </a:lnTo>
                <a:lnTo>
                  <a:pt x="96107" y="54394"/>
                </a:lnTo>
                <a:lnTo>
                  <a:pt x="94793" y="64817"/>
                </a:lnTo>
                <a:lnTo>
                  <a:pt x="87588" y="77700"/>
                </a:lnTo>
                <a:lnTo>
                  <a:pt x="82036" y="87301"/>
                </a:lnTo>
                <a:lnTo>
                  <a:pt x="75269" y="98104"/>
                </a:lnTo>
                <a:lnTo>
                  <a:pt x="67776" y="108180"/>
                </a:lnTo>
                <a:lnTo>
                  <a:pt x="65190" y="113592"/>
                </a:lnTo>
                <a:lnTo>
                  <a:pt x="60854" y="126239"/>
                </a:lnTo>
                <a:lnTo>
                  <a:pt x="61680" y="135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8" name="object 64"/>
          <p:cNvSpPr>
            <a:spLocks noChangeArrowheads="1"/>
          </p:cNvSpPr>
          <p:nvPr/>
        </p:nvSpPr>
        <p:spPr bwMode="auto">
          <a:xfrm>
            <a:off x="6837363" y="5480050"/>
            <a:ext cx="109537" cy="198438"/>
          </a:xfrm>
          <a:custGeom>
            <a:avLst/>
            <a:gdLst>
              <a:gd name="T0" fmla="*/ 81142 w 108529"/>
              <a:gd name="T1" fmla="*/ 188710 h 197945"/>
              <a:gd name="T2" fmla="*/ 84579 w 108529"/>
              <a:gd name="T3" fmla="*/ 198154 h 197945"/>
              <a:gd name="T4" fmla="*/ 94892 w 108529"/>
              <a:gd name="T5" fmla="*/ 202877 h 197945"/>
              <a:gd name="T6" fmla="*/ 105202 w 108529"/>
              <a:gd name="T7" fmla="*/ 204450 h 197945"/>
              <a:gd name="T8" fmla="*/ 117235 w 108529"/>
              <a:gd name="T9" fmla="*/ 199729 h 197945"/>
              <a:gd name="T10" fmla="*/ 122387 w 108529"/>
              <a:gd name="T11" fmla="*/ 188710 h 197945"/>
              <a:gd name="T12" fmla="*/ 120669 w 108529"/>
              <a:gd name="T13" fmla="*/ 174542 h 197945"/>
              <a:gd name="T14" fmla="*/ 115513 w 108529"/>
              <a:gd name="T15" fmla="*/ 166673 h 197945"/>
              <a:gd name="T16" fmla="*/ 106921 w 108529"/>
              <a:gd name="T17" fmla="*/ 160378 h 197945"/>
              <a:gd name="T18" fmla="*/ 94892 w 108529"/>
              <a:gd name="T19" fmla="*/ 161947 h 197945"/>
              <a:gd name="T20" fmla="*/ 82862 w 108529"/>
              <a:gd name="T21" fmla="*/ 169825 h 197945"/>
              <a:gd name="T22" fmla="*/ 79422 w 108529"/>
              <a:gd name="T23" fmla="*/ 182413 h 197945"/>
              <a:gd name="T24" fmla="*/ 72548 w 108529"/>
              <a:gd name="T25" fmla="*/ 144636 h 197945"/>
              <a:gd name="T26" fmla="*/ 81142 w 108529"/>
              <a:gd name="T27" fmla="*/ 149357 h 197945"/>
              <a:gd name="T28" fmla="*/ 91454 w 108529"/>
              <a:gd name="T29" fmla="*/ 152506 h 197945"/>
              <a:gd name="T30" fmla="*/ 100046 w 108529"/>
              <a:gd name="T31" fmla="*/ 147783 h 197945"/>
              <a:gd name="T32" fmla="*/ 106921 w 108529"/>
              <a:gd name="T33" fmla="*/ 138339 h 197945"/>
              <a:gd name="T34" fmla="*/ 113798 w 108529"/>
              <a:gd name="T35" fmla="*/ 124171 h 197945"/>
              <a:gd name="T36" fmla="*/ 130981 w 108529"/>
              <a:gd name="T37" fmla="*/ 102135 h 197945"/>
              <a:gd name="T38" fmla="*/ 138994 w 108529"/>
              <a:gd name="T39" fmla="*/ 89521 h 197945"/>
              <a:gd name="T40" fmla="*/ 147852 w 108529"/>
              <a:gd name="T41" fmla="*/ 64680 h 197945"/>
              <a:gd name="T42" fmla="*/ 144731 w 108529"/>
              <a:gd name="T43" fmla="*/ 40744 h 197945"/>
              <a:gd name="T44" fmla="*/ 127778 w 108529"/>
              <a:gd name="T45" fmla="*/ 19904 h 197945"/>
              <a:gd name="T46" fmla="*/ 101765 w 108529"/>
              <a:gd name="T47" fmla="*/ 6116 h 197945"/>
              <a:gd name="T48" fmla="*/ 70392 w 108529"/>
              <a:gd name="T49" fmla="*/ 0 h 197945"/>
              <a:gd name="T50" fmla="*/ 43332 w 108529"/>
              <a:gd name="T51" fmla="*/ 4540 h 197945"/>
              <a:gd name="T52" fmla="*/ 26061 w 108529"/>
              <a:gd name="T53" fmla="*/ 14187 h 197945"/>
              <a:gd name="T54" fmla="*/ 6195 w 108529"/>
              <a:gd name="T55" fmla="*/ 34161 h 197945"/>
              <a:gd name="T56" fmla="*/ 364 w 108529"/>
              <a:gd name="T57" fmla="*/ 54911 h 197945"/>
              <a:gd name="T58" fmla="*/ 5522 w 108529"/>
              <a:gd name="T59" fmla="*/ 62783 h 197945"/>
              <a:gd name="T60" fmla="*/ 15834 w 108529"/>
              <a:gd name="T61" fmla="*/ 67505 h 197945"/>
              <a:gd name="T62" fmla="*/ 26145 w 108529"/>
              <a:gd name="T63" fmla="*/ 65931 h 197945"/>
              <a:gd name="T64" fmla="*/ 34739 w 108529"/>
              <a:gd name="T65" fmla="*/ 59635 h 197945"/>
              <a:gd name="T66" fmla="*/ 46769 w 108529"/>
              <a:gd name="T67" fmla="*/ 43894 h 197945"/>
              <a:gd name="T68" fmla="*/ 57080 w 108529"/>
              <a:gd name="T69" fmla="*/ 37597 h 197945"/>
              <a:gd name="T70" fmla="*/ 71722 w 108529"/>
              <a:gd name="T71" fmla="*/ 35241 h 197945"/>
              <a:gd name="T72" fmla="*/ 100925 w 108529"/>
              <a:gd name="T73" fmla="*/ 44674 h 197945"/>
              <a:gd name="T74" fmla="*/ 109027 w 108529"/>
              <a:gd name="T75" fmla="*/ 56721 h 197945"/>
              <a:gd name="T76" fmla="*/ 100046 w 108529"/>
              <a:gd name="T77" fmla="*/ 81670 h 197945"/>
              <a:gd name="T78" fmla="*/ 85390 w 108529"/>
              <a:gd name="T79" fmla="*/ 102048 h 197945"/>
              <a:gd name="T80" fmla="*/ 75053 w 108529"/>
              <a:gd name="T81" fmla="*/ 116824 h 197945"/>
              <a:gd name="T82" fmla="*/ 70830 w 108529"/>
              <a:gd name="T83" fmla="*/ 139913 h 1979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529"/>
              <a:gd name="T127" fmla="*/ 0 h 197945"/>
              <a:gd name="T128" fmla="*/ 108529 w 108529"/>
              <a:gd name="T129" fmla="*/ 197945 h 1979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529" h="197945">
                <a:moveTo>
                  <a:pt x="70429" y="176609"/>
                </a:moveTo>
                <a:lnTo>
                  <a:pt x="71953" y="182705"/>
                </a:lnTo>
                <a:lnTo>
                  <a:pt x="73477" y="187277"/>
                </a:lnTo>
                <a:lnTo>
                  <a:pt x="75001" y="191849"/>
                </a:lnTo>
                <a:lnTo>
                  <a:pt x="79573" y="194897"/>
                </a:lnTo>
                <a:lnTo>
                  <a:pt x="84145" y="196421"/>
                </a:lnTo>
                <a:lnTo>
                  <a:pt x="88717" y="197945"/>
                </a:lnTo>
                <a:lnTo>
                  <a:pt x="93289" y="197945"/>
                </a:lnTo>
                <a:lnTo>
                  <a:pt x="97861" y="196421"/>
                </a:lnTo>
                <a:lnTo>
                  <a:pt x="103957" y="193373"/>
                </a:lnTo>
                <a:lnTo>
                  <a:pt x="107005" y="190325"/>
                </a:lnTo>
                <a:lnTo>
                  <a:pt x="108529" y="182705"/>
                </a:lnTo>
                <a:lnTo>
                  <a:pt x="108529" y="173561"/>
                </a:lnTo>
                <a:lnTo>
                  <a:pt x="107005" y="168989"/>
                </a:lnTo>
                <a:lnTo>
                  <a:pt x="105481" y="164417"/>
                </a:lnTo>
                <a:lnTo>
                  <a:pt x="102433" y="161369"/>
                </a:lnTo>
                <a:lnTo>
                  <a:pt x="99385" y="158321"/>
                </a:lnTo>
                <a:lnTo>
                  <a:pt x="94813" y="155273"/>
                </a:lnTo>
                <a:lnTo>
                  <a:pt x="88717" y="155273"/>
                </a:lnTo>
                <a:lnTo>
                  <a:pt x="84145" y="156797"/>
                </a:lnTo>
                <a:lnTo>
                  <a:pt x="78049" y="159845"/>
                </a:lnTo>
                <a:lnTo>
                  <a:pt x="73477" y="164417"/>
                </a:lnTo>
                <a:lnTo>
                  <a:pt x="71953" y="172037"/>
                </a:lnTo>
                <a:lnTo>
                  <a:pt x="70429" y="176609"/>
                </a:lnTo>
                <a:close/>
              </a:path>
              <a:path w="108529" h="197945">
                <a:moveTo>
                  <a:pt x="62809" y="135461"/>
                </a:moveTo>
                <a:lnTo>
                  <a:pt x="64333" y="140033"/>
                </a:lnTo>
                <a:lnTo>
                  <a:pt x="67381" y="143081"/>
                </a:lnTo>
                <a:lnTo>
                  <a:pt x="71953" y="144605"/>
                </a:lnTo>
                <a:lnTo>
                  <a:pt x="76525" y="146129"/>
                </a:lnTo>
                <a:lnTo>
                  <a:pt x="81097" y="147653"/>
                </a:lnTo>
                <a:lnTo>
                  <a:pt x="84145" y="144605"/>
                </a:lnTo>
                <a:lnTo>
                  <a:pt x="88717" y="143081"/>
                </a:lnTo>
                <a:lnTo>
                  <a:pt x="93289" y="140033"/>
                </a:lnTo>
                <a:lnTo>
                  <a:pt x="94813" y="133937"/>
                </a:lnTo>
                <a:lnTo>
                  <a:pt x="96337" y="127841"/>
                </a:lnTo>
                <a:lnTo>
                  <a:pt x="100909" y="120221"/>
                </a:lnTo>
                <a:lnTo>
                  <a:pt x="107005" y="112601"/>
                </a:lnTo>
                <a:lnTo>
                  <a:pt x="116149" y="98885"/>
                </a:lnTo>
                <a:lnTo>
                  <a:pt x="120721" y="91265"/>
                </a:lnTo>
                <a:lnTo>
                  <a:pt x="123254" y="86673"/>
                </a:lnTo>
                <a:lnTo>
                  <a:pt x="128455" y="74483"/>
                </a:lnTo>
                <a:lnTo>
                  <a:pt x="131109" y="62622"/>
                </a:lnTo>
                <a:lnTo>
                  <a:pt x="131108" y="50981"/>
                </a:lnTo>
                <a:lnTo>
                  <a:pt x="128341" y="39449"/>
                </a:lnTo>
                <a:lnTo>
                  <a:pt x="121766" y="28667"/>
                </a:lnTo>
                <a:lnTo>
                  <a:pt x="113309" y="19272"/>
                </a:lnTo>
                <a:lnTo>
                  <a:pt x="102848" y="11595"/>
                </a:lnTo>
                <a:lnTo>
                  <a:pt x="90241" y="5921"/>
                </a:lnTo>
                <a:lnTo>
                  <a:pt x="74720" y="1185"/>
                </a:lnTo>
                <a:lnTo>
                  <a:pt x="62419" y="0"/>
                </a:lnTo>
                <a:lnTo>
                  <a:pt x="50361" y="1111"/>
                </a:lnTo>
                <a:lnTo>
                  <a:pt x="38425" y="4397"/>
                </a:lnTo>
                <a:lnTo>
                  <a:pt x="33160" y="6884"/>
                </a:lnTo>
                <a:lnTo>
                  <a:pt x="23108" y="13736"/>
                </a:lnTo>
                <a:lnTo>
                  <a:pt x="12517" y="24209"/>
                </a:lnTo>
                <a:lnTo>
                  <a:pt x="5495" y="33074"/>
                </a:lnTo>
                <a:lnTo>
                  <a:pt x="0" y="43981"/>
                </a:lnTo>
                <a:lnTo>
                  <a:pt x="325" y="53165"/>
                </a:lnTo>
                <a:lnTo>
                  <a:pt x="1849" y="57737"/>
                </a:lnTo>
                <a:lnTo>
                  <a:pt x="4897" y="60785"/>
                </a:lnTo>
                <a:lnTo>
                  <a:pt x="9469" y="62309"/>
                </a:lnTo>
                <a:lnTo>
                  <a:pt x="14041" y="65357"/>
                </a:lnTo>
                <a:lnTo>
                  <a:pt x="18613" y="65357"/>
                </a:lnTo>
                <a:lnTo>
                  <a:pt x="23185" y="63833"/>
                </a:lnTo>
                <a:lnTo>
                  <a:pt x="26233" y="62309"/>
                </a:lnTo>
                <a:lnTo>
                  <a:pt x="30805" y="57737"/>
                </a:lnTo>
                <a:lnTo>
                  <a:pt x="35377" y="50117"/>
                </a:lnTo>
                <a:lnTo>
                  <a:pt x="41473" y="42497"/>
                </a:lnTo>
                <a:lnTo>
                  <a:pt x="46045" y="37925"/>
                </a:lnTo>
                <a:lnTo>
                  <a:pt x="50617" y="36401"/>
                </a:lnTo>
                <a:lnTo>
                  <a:pt x="51670" y="36002"/>
                </a:lnTo>
                <a:lnTo>
                  <a:pt x="63600" y="34120"/>
                </a:lnTo>
                <a:lnTo>
                  <a:pt x="76525" y="36401"/>
                </a:lnTo>
                <a:lnTo>
                  <a:pt x="89494" y="43252"/>
                </a:lnTo>
                <a:lnTo>
                  <a:pt x="96337" y="53165"/>
                </a:lnTo>
                <a:lnTo>
                  <a:pt x="96681" y="54916"/>
                </a:lnTo>
                <a:lnTo>
                  <a:pt x="95605" y="65028"/>
                </a:lnTo>
                <a:lnTo>
                  <a:pt x="88717" y="79073"/>
                </a:lnTo>
                <a:lnTo>
                  <a:pt x="82875" y="88384"/>
                </a:lnTo>
                <a:lnTo>
                  <a:pt x="75721" y="98800"/>
                </a:lnTo>
                <a:lnTo>
                  <a:pt x="68905" y="109553"/>
                </a:lnTo>
                <a:lnTo>
                  <a:pt x="66554" y="113106"/>
                </a:lnTo>
                <a:lnTo>
                  <a:pt x="61584" y="125684"/>
                </a:lnTo>
                <a:lnTo>
                  <a:pt x="62809" y="1354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19" name="object 65"/>
          <p:cNvSpPr>
            <a:spLocks noChangeArrowheads="1"/>
          </p:cNvSpPr>
          <p:nvPr/>
        </p:nvSpPr>
        <p:spPr bwMode="auto">
          <a:xfrm>
            <a:off x="4643438" y="4808222"/>
            <a:ext cx="4059237" cy="995363"/>
          </a:xfrm>
          <a:custGeom>
            <a:avLst/>
            <a:gdLst>
              <a:gd name="T0" fmla="*/ 0 w 4058412"/>
              <a:gd name="T1" fmla="*/ 997655 h 995172"/>
              <a:gd name="T2" fmla="*/ 4069145 w 4058412"/>
              <a:gd name="T3" fmla="*/ 997655 h 995172"/>
              <a:gd name="T4" fmla="*/ 4069145 w 4058412"/>
              <a:gd name="T5" fmla="*/ 0 h 995172"/>
              <a:gd name="T6" fmla="*/ 0 w 4058412"/>
              <a:gd name="T7" fmla="*/ 0 h 995172"/>
              <a:gd name="T8" fmla="*/ 0 w 4058412"/>
              <a:gd name="T9" fmla="*/ 997655 h 995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58412"/>
              <a:gd name="T16" fmla="*/ 0 h 995172"/>
              <a:gd name="T17" fmla="*/ 4058412 w 4058412"/>
              <a:gd name="T18" fmla="*/ 995172 h 995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58412" h="995172">
                <a:moveTo>
                  <a:pt x="0" y="995172"/>
                </a:moveTo>
                <a:lnTo>
                  <a:pt x="4058412" y="995172"/>
                </a:lnTo>
                <a:lnTo>
                  <a:pt x="4058412" y="0"/>
                </a:lnTo>
                <a:lnTo>
                  <a:pt x="0" y="0"/>
                </a:lnTo>
                <a:lnTo>
                  <a:pt x="0" y="995172"/>
                </a:lnTo>
                <a:close/>
              </a:path>
            </a:pathLst>
          </a:custGeom>
          <a:solidFill>
            <a:srgbClr val="D4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0" name="object 66"/>
          <p:cNvSpPr>
            <a:spLocks noChangeArrowheads="1"/>
          </p:cNvSpPr>
          <p:nvPr/>
        </p:nvSpPr>
        <p:spPr bwMode="auto">
          <a:xfrm>
            <a:off x="4630738" y="4856163"/>
            <a:ext cx="4083050" cy="1020762"/>
          </a:xfrm>
          <a:custGeom>
            <a:avLst/>
            <a:gdLst>
              <a:gd name="T0" fmla="*/ 0 w 4082795"/>
              <a:gd name="T1" fmla="*/ 1003304 h 1021079"/>
              <a:gd name="T2" fmla="*/ 0 w 4082795"/>
              <a:gd name="T3" fmla="*/ 1010894 h 1021079"/>
              <a:gd name="T4" fmla="*/ 6096 w 4082795"/>
              <a:gd name="T5" fmla="*/ 1016965 h 1021079"/>
              <a:gd name="T6" fmla="*/ 4073907 w 4082795"/>
              <a:gd name="T7" fmla="*/ 1016965 h 1021079"/>
              <a:gd name="T8" fmla="*/ 25934 w 4082795"/>
              <a:gd name="T9" fmla="*/ 1003304 h 1021079"/>
              <a:gd name="T10" fmla="*/ 25933 w 4082795"/>
              <a:gd name="T11" fmla="*/ 25804 h 1021079"/>
              <a:gd name="T12" fmla="*/ 4073907 w 4082795"/>
              <a:gd name="T13" fmla="*/ 25803 h 1021079"/>
              <a:gd name="T14" fmla="*/ 4080026 w 4082795"/>
              <a:gd name="T15" fmla="*/ 1016965 h 1021079"/>
              <a:gd name="T16" fmla="*/ 4086122 w 4082795"/>
              <a:gd name="T17" fmla="*/ 1010894 h 1021079"/>
              <a:gd name="T18" fmla="*/ 4086122 w 4082795"/>
              <a:gd name="T19" fmla="*/ 6069 h 1021079"/>
              <a:gd name="T20" fmla="*/ 4080026 w 4082795"/>
              <a:gd name="T21" fmla="*/ 0 h 1021079"/>
              <a:gd name="T22" fmla="*/ 4073907 w 4082795"/>
              <a:gd name="T23" fmla="*/ 0 h 1021079"/>
              <a:gd name="T24" fmla="*/ 4061715 w 4082795"/>
              <a:gd name="T25" fmla="*/ 12139 h 1021079"/>
              <a:gd name="T26" fmla="*/ 25934 w 4082795"/>
              <a:gd name="T27" fmla="*/ 12139 h 1021079"/>
              <a:gd name="T28" fmla="*/ 12204 w 4082795"/>
              <a:gd name="T29" fmla="*/ 25803 h 1021079"/>
              <a:gd name="T30" fmla="*/ 12204 w 4082795"/>
              <a:gd name="T31" fmla="*/ 991162 h 1021079"/>
              <a:gd name="T32" fmla="*/ 12204 w 4082795"/>
              <a:gd name="T33" fmla="*/ 0 h 1021079"/>
              <a:gd name="T34" fmla="*/ 6096 w 4082795"/>
              <a:gd name="T35" fmla="*/ 0 h 1021079"/>
              <a:gd name="T36" fmla="*/ 0 w 4082795"/>
              <a:gd name="T37" fmla="*/ 6069 h 1021079"/>
              <a:gd name="T38" fmla="*/ 0 w 4082795"/>
              <a:gd name="T39" fmla="*/ 1003304 h 1021079"/>
              <a:gd name="T40" fmla="*/ 4073907 w 4082795"/>
              <a:gd name="T41" fmla="*/ 991162 h 1021079"/>
              <a:gd name="T42" fmla="*/ 4061715 w 4082795"/>
              <a:gd name="T43" fmla="*/ 1003304 h 1021079"/>
              <a:gd name="T44" fmla="*/ 4073907 w 4082795"/>
              <a:gd name="T45" fmla="*/ 1016965 h 1021079"/>
              <a:gd name="T46" fmla="*/ 4080026 w 4082795"/>
              <a:gd name="T47" fmla="*/ 1016965 h 1021079"/>
              <a:gd name="T48" fmla="*/ 4073907 w 4082795"/>
              <a:gd name="T49" fmla="*/ 25803 h 1021079"/>
              <a:gd name="T50" fmla="*/ 4073907 w 4082795"/>
              <a:gd name="T51" fmla="*/ 991162 h 1021079"/>
              <a:gd name="T52" fmla="*/ 4073907 w 4082795"/>
              <a:gd name="T53" fmla="*/ 25803 h 1021079"/>
              <a:gd name="T54" fmla="*/ 4061713 w 4082795"/>
              <a:gd name="T55" fmla="*/ 25804 h 1021079"/>
              <a:gd name="T56" fmla="*/ 4061715 w 4082795"/>
              <a:gd name="T57" fmla="*/ 991162 h 1021079"/>
              <a:gd name="T58" fmla="*/ 25934 w 4082795"/>
              <a:gd name="T59" fmla="*/ 991162 h 1021079"/>
              <a:gd name="T60" fmla="*/ 25934 w 4082795"/>
              <a:gd name="T61" fmla="*/ 1003304 h 1021079"/>
              <a:gd name="T62" fmla="*/ 4073907 w 4082795"/>
              <a:gd name="T63" fmla="*/ 1016965 h 1021079"/>
              <a:gd name="T64" fmla="*/ 4061715 w 4082795"/>
              <a:gd name="T65" fmla="*/ 1003304 h 1021079"/>
              <a:gd name="T66" fmla="*/ 4073907 w 4082795"/>
              <a:gd name="T67" fmla="*/ 991162 h 1021079"/>
              <a:gd name="T68" fmla="*/ 4073907 w 4082795"/>
              <a:gd name="T69" fmla="*/ 25803 h 1021079"/>
              <a:gd name="T70" fmla="*/ 12204 w 4082795"/>
              <a:gd name="T71" fmla="*/ 991162 h 1021079"/>
              <a:gd name="T72" fmla="*/ 12204 w 4082795"/>
              <a:gd name="T73" fmla="*/ 25803 h 1021079"/>
              <a:gd name="T74" fmla="*/ 25934 w 4082795"/>
              <a:gd name="T75" fmla="*/ 12139 h 1021079"/>
              <a:gd name="T76" fmla="*/ 4061715 w 4082795"/>
              <a:gd name="T77" fmla="*/ 12139 h 1021079"/>
              <a:gd name="T78" fmla="*/ 4073907 w 4082795"/>
              <a:gd name="T79" fmla="*/ 0 h 1021079"/>
              <a:gd name="T80" fmla="*/ 12204 w 4082795"/>
              <a:gd name="T81" fmla="*/ 0 h 1021079"/>
              <a:gd name="T82" fmla="*/ 12204 w 4082795"/>
              <a:gd name="T83" fmla="*/ 991162 h 10210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82795"/>
              <a:gd name="T127" fmla="*/ 0 h 1021079"/>
              <a:gd name="T128" fmla="*/ 4082795 w 4082795"/>
              <a:gd name="T129" fmla="*/ 1021079 h 102107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82795" h="1021079">
                <a:moveTo>
                  <a:pt x="0" y="1007363"/>
                </a:moveTo>
                <a:lnTo>
                  <a:pt x="0" y="1014983"/>
                </a:lnTo>
                <a:lnTo>
                  <a:pt x="6096" y="1021079"/>
                </a:lnTo>
                <a:lnTo>
                  <a:pt x="4070604" y="1021079"/>
                </a:lnTo>
                <a:lnTo>
                  <a:pt x="25908" y="1007363"/>
                </a:lnTo>
                <a:lnTo>
                  <a:pt x="25907" y="25908"/>
                </a:lnTo>
                <a:lnTo>
                  <a:pt x="4070604" y="25907"/>
                </a:lnTo>
                <a:lnTo>
                  <a:pt x="4076699" y="1021079"/>
                </a:lnTo>
                <a:lnTo>
                  <a:pt x="4082795" y="1014983"/>
                </a:lnTo>
                <a:lnTo>
                  <a:pt x="4082795" y="6095"/>
                </a:lnTo>
                <a:lnTo>
                  <a:pt x="4076699" y="0"/>
                </a:lnTo>
                <a:lnTo>
                  <a:pt x="4070604" y="0"/>
                </a:lnTo>
                <a:lnTo>
                  <a:pt x="4058412" y="12191"/>
                </a:lnTo>
                <a:lnTo>
                  <a:pt x="25908" y="12191"/>
                </a:lnTo>
                <a:lnTo>
                  <a:pt x="12191" y="25907"/>
                </a:lnTo>
                <a:lnTo>
                  <a:pt x="12191" y="995171"/>
                </a:lnTo>
                <a:lnTo>
                  <a:pt x="12191" y="0"/>
                </a:lnTo>
                <a:lnTo>
                  <a:pt x="6096" y="0"/>
                </a:lnTo>
                <a:lnTo>
                  <a:pt x="0" y="6095"/>
                </a:lnTo>
                <a:lnTo>
                  <a:pt x="0" y="1007363"/>
                </a:lnTo>
                <a:close/>
              </a:path>
              <a:path w="4082795" h="1021079">
                <a:moveTo>
                  <a:pt x="4070604" y="995171"/>
                </a:moveTo>
                <a:lnTo>
                  <a:pt x="4058412" y="1007363"/>
                </a:lnTo>
                <a:lnTo>
                  <a:pt x="4070604" y="1021079"/>
                </a:lnTo>
                <a:lnTo>
                  <a:pt x="4076699" y="1021079"/>
                </a:lnTo>
                <a:lnTo>
                  <a:pt x="4070604" y="25907"/>
                </a:lnTo>
                <a:lnTo>
                  <a:pt x="4070604" y="995171"/>
                </a:lnTo>
                <a:close/>
              </a:path>
              <a:path w="4082795" h="1021079">
                <a:moveTo>
                  <a:pt x="4070604" y="25907"/>
                </a:moveTo>
                <a:lnTo>
                  <a:pt x="4058411" y="25908"/>
                </a:lnTo>
                <a:lnTo>
                  <a:pt x="4058412" y="995171"/>
                </a:lnTo>
                <a:lnTo>
                  <a:pt x="25908" y="995171"/>
                </a:lnTo>
                <a:lnTo>
                  <a:pt x="25908" y="1007363"/>
                </a:lnTo>
                <a:lnTo>
                  <a:pt x="4070604" y="1021079"/>
                </a:lnTo>
                <a:lnTo>
                  <a:pt x="4058412" y="1007363"/>
                </a:lnTo>
                <a:lnTo>
                  <a:pt x="4070604" y="995171"/>
                </a:lnTo>
                <a:lnTo>
                  <a:pt x="4070604" y="25907"/>
                </a:lnTo>
                <a:close/>
              </a:path>
              <a:path w="4082795" h="1021079">
                <a:moveTo>
                  <a:pt x="12191" y="995171"/>
                </a:moveTo>
                <a:lnTo>
                  <a:pt x="12191" y="25907"/>
                </a:lnTo>
                <a:lnTo>
                  <a:pt x="25908" y="12191"/>
                </a:lnTo>
                <a:lnTo>
                  <a:pt x="4058412" y="12191"/>
                </a:lnTo>
                <a:lnTo>
                  <a:pt x="4070604" y="0"/>
                </a:lnTo>
                <a:lnTo>
                  <a:pt x="12191" y="0"/>
                </a:lnTo>
                <a:lnTo>
                  <a:pt x="12191" y="995171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1" name="object 67"/>
          <p:cNvSpPr>
            <a:spLocks noChangeArrowheads="1"/>
          </p:cNvSpPr>
          <p:nvPr/>
        </p:nvSpPr>
        <p:spPr bwMode="auto">
          <a:xfrm>
            <a:off x="4443870" y="3812121"/>
            <a:ext cx="2228850" cy="444500"/>
          </a:xfrm>
          <a:custGeom>
            <a:avLst/>
            <a:gdLst>
              <a:gd name="T0" fmla="*/ 0 w 2228088"/>
              <a:gd name="T1" fmla="*/ 456875 h 443484"/>
              <a:gd name="T2" fmla="*/ 2238009 w 2228088"/>
              <a:gd name="T3" fmla="*/ 456875 h 443484"/>
              <a:gd name="T4" fmla="*/ 2238009 w 2228088"/>
              <a:gd name="T5" fmla="*/ 0 h 443484"/>
              <a:gd name="T6" fmla="*/ 0 w 2228088"/>
              <a:gd name="T7" fmla="*/ 0 h 443484"/>
              <a:gd name="T8" fmla="*/ 0 w 2228088"/>
              <a:gd name="T9" fmla="*/ 456875 h 443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8088"/>
              <a:gd name="T16" fmla="*/ 0 h 443484"/>
              <a:gd name="T17" fmla="*/ 2228088 w 2228088"/>
              <a:gd name="T18" fmla="*/ 443484 h 443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8088" h="443484">
                <a:moveTo>
                  <a:pt x="0" y="443484"/>
                </a:moveTo>
                <a:lnTo>
                  <a:pt x="2228088" y="443484"/>
                </a:lnTo>
                <a:lnTo>
                  <a:pt x="2228088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solidFill>
            <a:srgbClr val="65E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2" name="object 68"/>
          <p:cNvSpPr>
            <a:spLocks noChangeArrowheads="1"/>
          </p:cNvSpPr>
          <p:nvPr/>
        </p:nvSpPr>
        <p:spPr bwMode="auto">
          <a:xfrm>
            <a:off x="4431964" y="3807746"/>
            <a:ext cx="2252662" cy="466725"/>
          </a:xfrm>
          <a:custGeom>
            <a:avLst/>
            <a:gdLst>
              <a:gd name="T0" fmla="*/ 0 w 2252472"/>
              <a:gd name="T1" fmla="*/ 441426 h 467867"/>
              <a:gd name="T2" fmla="*/ 0 w 2252472"/>
              <a:gd name="T3" fmla="*/ 447332 h 467867"/>
              <a:gd name="T4" fmla="*/ 6109 w 2252472"/>
              <a:gd name="T5" fmla="*/ 453238 h 467867"/>
              <a:gd name="T6" fmla="*/ 2242723 w 2252472"/>
              <a:gd name="T7" fmla="*/ 453238 h 467867"/>
              <a:gd name="T8" fmla="*/ 25934 w 2252472"/>
              <a:gd name="T9" fmla="*/ 441426 h 467867"/>
              <a:gd name="T10" fmla="*/ 25934 w 2252472"/>
              <a:gd name="T11" fmla="*/ 23620 h 467867"/>
              <a:gd name="T12" fmla="*/ 2242723 w 2252472"/>
              <a:gd name="T13" fmla="*/ 23621 h 467867"/>
              <a:gd name="T14" fmla="*/ 2248844 w 2252472"/>
              <a:gd name="T15" fmla="*/ 453238 h 467867"/>
              <a:gd name="T16" fmla="*/ 2254942 w 2252472"/>
              <a:gd name="T17" fmla="*/ 447332 h 467867"/>
              <a:gd name="T18" fmla="*/ 2254942 w 2252472"/>
              <a:gd name="T19" fmla="*/ 4429 h 467867"/>
              <a:gd name="T20" fmla="*/ 2248844 w 2252472"/>
              <a:gd name="T21" fmla="*/ 0 h 467867"/>
              <a:gd name="T22" fmla="*/ 2242723 w 2252472"/>
              <a:gd name="T23" fmla="*/ 0 h 467867"/>
              <a:gd name="T24" fmla="*/ 2229008 w 2252472"/>
              <a:gd name="T25" fmla="*/ 11811 h 467867"/>
              <a:gd name="T26" fmla="*/ 25934 w 2252472"/>
              <a:gd name="T27" fmla="*/ 11811 h 467867"/>
              <a:gd name="T28" fmla="*/ 12204 w 2252472"/>
              <a:gd name="T29" fmla="*/ 23621 h 467867"/>
              <a:gd name="T30" fmla="*/ 12204 w 2252472"/>
              <a:gd name="T31" fmla="*/ 428140 h 467867"/>
              <a:gd name="T32" fmla="*/ 12204 w 2252472"/>
              <a:gd name="T33" fmla="*/ 0 h 467867"/>
              <a:gd name="T34" fmla="*/ 6109 w 2252472"/>
              <a:gd name="T35" fmla="*/ 0 h 467867"/>
              <a:gd name="T36" fmla="*/ 0 w 2252472"/>
              <a:gd name="T37" fmla="*/ 4429 h 467867"/>
              <a:gd name="T38" fmla="*/ 0 w 2252472"/>
              <a:gd name="T39" fmla="*/ 441426 h 467867"/>
              <a:gd name="T40" fmla="*/ 2242723 w 2252472"/>
              <a:gd name="T41" fmla="*/ 428140 h 467867"/>
              <a:gd name="T42" fmla="*/ 2229008 w 2252472"/>
              <a:gd name="T43" fmla="*/ 441426 h 467867"/>
              <a:gd name="T44" fmla="*/ 2242723 w 2252472"/>
              <a:gd name="T45" fmla="*/ 453238 h 467867"/>
              <a:gd name="T46" fmla="*/ 2248844 w 2252472"/>
              <a:gd name="T47" fmla="*/ 453238 h 467867"/>
              <a:gd name="T48" fmla="*/ 2242723 w 2252472"/>
              <a:gd name="T49" fmla="*/ 23621 h 467867"/>
              <a:gd name="T50" fmla="*/ 2242723 w 2252472"/>
              <a:gd name="T51" fmla="*/ 428140 h 467867"/>
              <a:gd name="T52" fmla="*/ 2242723 w 2252472"/>
              <a:gd name="T53" fmla="*/ 23621 h 467867"/>
              <a:gd name="T54" fmla="*/ 2229008 w 2252472"/>
              <a:gd name="T55" fmla="*/ 23620 h 467867"/>
              <a:gd name="T56" fmla="*/ 2229008 w 2252472"/>
              <a:gd name="T57" fmla="*/ 428139 h 467867"/>
              <a:gd name="T58" fmla="*/ 25933 w 2252472"/>
              <a:gd name="T59" fmla="*/ 428140 h 467867"/>
              <a:gd name="T60" fmla="*/ 25934 w 2252472"/>
              <a:gd name="T61" fmla="*/ 441426 h 467867"/>
              <a:gd name="T62" fmla="*/ 2242723 w 2252472"/>
              <a:gd name="T63" fmla="*/ 453238 h 467867"/>
              <a:gd name="T64" fmla="*/ 2229008 w 2252472"/>
              <a:gd name="T65" fmla="*/ 441426 h 467867"/>
              <a:gd name="T66" fmla="*/ 2242723 w 2252472"/>
              <a:gd name="T67" fmla="*/ 428140 h 467867"/>
              <a:gd name="T68" fmla="*/ 2242723 w 2252472"/>
              <a:gd name="T69" fmla="*/ 23621 h 467867"/>
              <a:gd name="T70" fmla="*/ 12204 w 2252472"/>
              <a:gd name="T71" fmla="*/ 428140 h 467867"/>
              <a:gd name="T72" fmla="*/ 12204 w 2252472"/>
              <a:gd name="T73" fmla="*/ 23621 h 467867"/>
              <a:gd name="T74" fmla="*/ 25934 w 2252472"/>
              <a:gd name="T75" fmla="*/ 11811 h 467867"/>
              <a:gd name="T76" fmla="*/ 2229008 w 2252472"/>
              <a:gd name="T77" fmla="*/ 11811 h 467867"/>
              <a:gd name="T78" fmla="*/ 2242723 w 2252472"/>
              <a:gd name="T79" fmla="*/ 0 h 467867"/>
              <a:gd name="T80" fmla="*/ 12204 w 2252472"/>
              <a:gd name="T81" fmla="*/ 0 h 467867"/>
              <a:gd name="T82" fmla="*/ 12204 w 2252472"/>
              <a:gd name="T83" fmla="*/ 428140 h 4678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52472"/>
              <a:gd name="T127" fmla="*/ 0 h 467867"/>
              <a:gd name="T128" fmla="*/ 2252472 w 2252472"/>
              <a:gd name="T129" fmla="*/ 467867 h 4678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52472" h="467867">
                <a:moveTo>
                  <a:pt x="0" y="455675"/>
                </a:moveTo>
                <a:lnTo>
                  <a:pt x="0" y="461772"/>
                </a:lnTo>
                <a:lnTo>
                  <a:pt x="6096" y="467868"/>
                </a:lnTo>
                <a:lnTo>
                  <a:pt x="2240279" y="467868"/>
                </a:lnTo>
                <a:lnTo>
                  <a:pt x="25908" y="455675"/>
                </a:lnTo>
                <a:lnTo>
                  <a:pt x="25908" y="24383"/>
                </a:lnTo>
                <a:lnTo>
                  <a:pt x="2240279" y="24384"/>
                </a:lnTo>
                <a:lnTo>
                  <a:pt x="2246376" y="467868"/>
                </a:lnTo>
                <a:lnTo>
                  <a:pt x="2252472" y="461772"/>
                </a:lnTo>
                <a:lnTo>
                  <a:pt x="2252472" y="4572"/>
                </a:lnTo>
                <a:lnTo>
                  <a:pt x="2246376" y="0"/>
                </a:lnTo>
                <a:lnTo>
                  <a:pt x="2240279" y="0"/>
                </a:lnTo>
                <a:lnTo>
                  <a:pt x="2226564" y="12192"/>
                </a:lnTo>
                <a:lnTo>
                  <a:pt x="25908" y="12192"/>
                </a:lnTo>
                <a:lnTo>
                  <a:pt x="12191" y="24384"/>
                </a:lnTo>
                <a:lnTo>
                  <a:pt x="12191" y="441960"/>
                </a:lnTo>
                <a:lnTo>
                  <a:pt x="12191" y="0"/>
                </a:lnTo>
                <a:lnTo>
                  <a:pt x="6096" y="0"/>
                </a:lnTo>
                <a:lnTo>
                  <a:pt x="0" y="4572"/>
                </a:lnTo>
                <a:lnTo>
                  <a:pt x="0" y="455675"/>
                </a:lnTo>
                <a:close/>
              </a:path>
              <a:path w="2252472" h="467867">
                <a:moveTo>
                  <a:pt x="2240279" y="441960"/>
                </a:moveTo>
                <a:lnTo>
                  <a:pt x="2226564" y="455675"/>
                </a:lnTo>
                <a:lnTo>
                  <a:pt x="2240279" y="467868"/>
                </a:lnTo>
                <a:lnTo>
                  <a:pt x="2246376" y="467868"/>
                </a:lnTo>
                <a:lnTo>
                  <a:pt x="2240279" y="24384"/>
                </a:lnTo>
                <a:lnTo>
                  <a:pt x="2240279" y="441960"/>
                </a:lnTo>
                <a:close/>
              </a:path>
              <a:path w="2252472" h="467867">
                <a:moveTo>
                  <a:pt x="2240279" y="24384"/>
                </a:moveTo>
                <a:lnTo>
                  <a:pt x="2226564" y="24383"/>
                </a:lnTo>
                <a:lnTo>
                  <a:pt x="2226564" y="441959"/>
                </a:lnTo>
                <a:lnTo>
                  <a:pt x="25907" y="441960"/>
                </a:lnTo>
                <a:lnTo>
                  <a:pt x="25908" y="455675"/>
                </a:lnTo>
                <a:lnTo>
                  <a:pt x="2240279" y="467868"/>
                </a:lnTo>
                <a:lnTo>
                  <a:pt x="2226564" y="455675"/>
                </a:lnTo>
                <a:lnTo>
                  <a:pt x="2240279" y="441960"/>
                </a:lnTo>
                <a:lnTo>
                  <a:pt x="2240279" y="24384"/>
                </a:lnTo>
                <a:close/>
              </a:path>
              <a:path w="2252472" h="467867">
                <a:moveTo>
                  <a:pt x="12191" y="441960"/>
                </a:moveTo>
                <a:lnTo>
                  <a:pt x="12191" y="24384"/>
                </a:lnTo>
                <a:lnTo>
                  <a:pt x="25908" y="12192"/>
                </a:lnTo>
                <a:lnTo>
                  <a:pt x="2226564" y="12192"/>
                </a:lnTo>
                <a:lnTo>
                  <a:pt x="2240279" y="0"/>
                </a:lnTo>
                <a:lnTo>
                  <a:pt x="12191" y="0"/>
                </a:lnTo>
                <a:lnTo>
                  <a:pt x="12191" y="4419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4" name="object 70"/>
          <p:cNvSpPr>
            <a:spLocks noChangeArrowheads="1"/>
          </p:cNvSpPr>
          <p:nvPr/>
        </p:nvSpPr>
        <p:spPr bwMode="auto">
          <a:xfrm>
            <a:off x="2268538" y="5084763"/>
            <a:ext cx="2225675" cy="777875"/>
          </a:xfrm>
          <a:custGeom>
            <a:avLst/>
            <a:gdLst>
              <a:gd name="T0" fmla="*/ 0 w 2225040"/>
              <a:gd name="T1" fmla="*/ 767297 h 778763"/>
              <a:gd name="T2" fmla="*/ 2233303 w 2225040"/>
              <a:gd name="T3" fmla="*/ 767297 h 778763"/>
              <a:gd name="T4" fmla="*/ 2233303 w 2225040"/>
              <a:gd name="T5" fmla="*/ 0 h 778763"/>
              <a:gd name="T6" fmla="*/ 0 w 2225040"/>
              <a:gd name="T7" fmla="*/ 0 h 778763"/>
              <a:gd name="T8" fmla="*/ 0 w 2225040"/>
              <a:gd name="T9" fmla="*/ 767297 h 778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5040"/>
              <a:gd name="T16" fmla="*/ 0 h 778763"/>
              <a:gd name="T17" fmla="*/ 2225040 w 2225040"/>
              <a:gd name="T18" fmla="*/ 778763 h 7787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5040" h="778763">
                <a:moveTo>
                  <a:pt x="0" y="778763"/>
                </a:moveTo>
                <a:lnTo>
                  <a:pt x="2225040" y="778763"/>
                </a:lnTo>
                <a:lnTo>
                  <a:pt x="2225040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D4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5" name="object 71"/>
          <p:cNvSpPr>
            <a:spLocks noChangeArrowheads="1"/>
          </p:cNvSpPr>
          <p:nvPr/>
        </p:nvSpPr>
        <p:spPr bwMode="auto">
          <a:xfrm>
            <a:off x="2257425" y="5072063"/>
            <a:ext cx="2251075" cy="804862"/>
          </a:xfrm>
          <a:custGeom>
            <a:avLst/>
            <a:gdLst>
              <a:gd name="T0" fmla="*/ 0 w 2250947"/>
              <a:gd name="T1" fmla="*/ 793386 h 804672"/>
              <a:gd name="T2" fmla="*/ 0 w 2250947"/>
              <a:gd name="T3" fmla="*/ 801032 h 804672"/>
              <a:gd name="T4" fmla="*/ 4572 w 2250947"/>
              <a:gd name="T5" fmla="*/ 807142 h 804672"/>
              <a:gd name="T6" fmla="*/ 2238896 w 2250947"/>
              <a:gd name="T7" fmla="*/ 807142 h 804672"/>
              <a:gd name="T8" fmla="*/ 24396 w 2250947"/>
              <a:gd name="T9" fmla="*/ 793386 h 804672"/>
              <a:gd name="T10" fmla="*/ 24397 w 2250947"/>
              <a:gd name="T11" fmla="*/ 24461 h 804672"/>
              <a:gd name="T12" fmla="*/ 2238896 w 2250947"/>
              <a:gd name="T13" fmla="*/ 24461 h 804672"/>
              <a:gd name="T14" fmla="*/ 2246517 w 2250947"/>
              <a:gd name="T15" fmla="*/ 807142 h 804672"/>
              <a:gd name="T16" fmla="*/ 2252611 w 2250947"/>
              <a:gd name="T17" fmla="*/ 801032 h 804672"/>
              <a:gd name="T18" fmla="*/ 2252611 w 2250947"/>
              <a:gd name="T19" fmla="*/ 4584 h 804672"/>
              <a:gd name="T20" fmla="*/ 2246517 w 2250947"/>
              <a:gd name="T21" fmla="*/ 0 h 804672"/>
              <a:gd name="T22" fmla="*/ 2238896 w 2250947"/>
              <a:gd name="T23" fmla="*/ 0 h 804672"/>
              <a:gd name="T24" fmla="*/ 2226704 w 2250947"/>
              <a:gd name="T25" fmla="*/ 12230 h 804672"/>
              <a:gd name="T26" fmla="*/ 24396 w 2250947"/>
              <a:gd name="T27" fmla="*/ 12230 h 804672"/>
              <a:gd name="T28" fmla="*/ 12205 w 2250947"/>
              <a:gd name="T29" fmla="*/ 24461 h 804672"/>
              <a:gd name="T30" fmla="*/ 12205 w 2250947"/>
              <a:gd name="T31" fmla="*/ 781155 h 804672"/>
              <a:gd name="T32" fmla="*/ 12205 w 2250947"/>
              <a:gd name="T33" fmla="*/ 0 h 804672"/>
              <a:gd name="T34" fmla="*/ 4572 w 2250947"/>
              <a:gd name="T35" fmla="*/ 0 h 804672"/>
              <a:gd name="T36" fmla="*/ 0 w 2250947"/>
              <a:gd name="T37" fmla="*/ 4584 h 804672"/>
              <a:gd name="T38" fmla="*/ 0 w 2250947"/>
              <a:gd name="T39" fmla="*/ 793386 h 804672"/>
              <a:gd name="T40" fmla="*/ 2238896 w 2250947"/>
              <a:gd name="T41" fmla="*/ 781155 h 804672"/>
              <a:gd name="T42" fmla="*/ 2226704 w 2250947"/>
              <a:gd name="T43" fmla="*/ 793386 h 804672"/>
              <a:gd name="T44" fmla="*/ 2238896 w 2250947"/>
              <a:gd name="T45" fmla="*/ 807142 h 804672"/>
              <a:gd name="T46" fmla="*/ 2246517 w 2250947"/>
              <a:gd name="T47" fmla="*/ 807142 h 804672"/>
              <a:gd name="T48" fmla="*/ 2238896 w 2250947"/>
              <a:gd name="T49" fmla="*/ 24461 h 804672"/>
              <a:gd name="T50" fmla="*/ 2238896 w 2250947"/>
              <a:gd name="T51" fmla="*/ 781155 h 804672"/>
              <a:gd name="T52" fmla="*/ 2238896 w 2250947"/>
              <a:gd name="T53" fmla="*/ 24461 h 804672"/>
              <a:gd name="T54" fmla="*/ 2226704 w 2250947"/>
              <a:gd name="T55" fmla="*/ 24461 h 804672"/>
              <a:gd name="T56" fmla="*/ 2226704 w 2250947"/>
              <a:gd name="T57" fmla="*/ 781155 h 804672"/>
              <a:gd name="T58" fmla="*/ 24396 w 2250947"/>
              <a:gd name="T59" fmla="*/ 781156 h 804672"/>
              <a:gd name="T60" fmla="*/ 24396 w 2250947"/>
              <a:gd name="T61" fmla="*/ 793386 h 804672"/>
              <a:gd name="T62" fmla="*/ 2238896 w 2250947"/>
              <a:gd name="T63" fmla="*/ 807142 h 804672"/>
              <a:gd name="T64" fmla="*/ 2226704 w 2250947"/>
              <a:gd name="T65" fmla="*/ 793386 h 804672"/>
              <a:gd name="T66" fmla="*/ 2238896 w 2250947"/>
              <a:gd name="T67" fmla="*/ 781155 h 804672"/>
              <a:gd name="T68" fmla="*/ 2238896 w 2250947"/>
              <a:gd name="T69" fmla="*/ 24461 h 804672"/>
              <a:gd name="T70" fmla="*/ 12205 w 2250947"/>
              <a:gd name="T71" fmla="*/ 781155 h 804672"/>
              <a:gd name="T72" fmla="*/ 12205 w 2250947"/>
              <a:gd name="T73" fmla="*/ 24461 h 804672"/>
              <a:gd name="T74" fmla="*/ 24396 w 2250947"/>
              <a:gd name="T75" fmla="*/ 12230 h 804672"/>
              <a:gd name="T76" fmla="*/ 2226704 w 2250947"/>
              <a:gd name="T77" fmla="*/ 12230 h 804672"/>
              <a:gd name="T78" fmla="*/ 2238896 w 2250947"/>
              <a:gd name="T79" fmla="*/ 0 h 804672"/>
              <a:gd name="T80" fmla="*/ 12205 w 2250947"/>
              <a:gd name="T81" fmla="*/ 0 h 804672"/>
              <a:gd name="T82" fmla="*/ 12205 w 2250947"/>
              <a:gd name="T83" fmla="*/ 781155 h 8046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50947"/>
              <a:gd name="T127" fmla="*/ 0 h 804672"/>
              <a:gd name="T128" fmla="*/ 2250947 w 2250947"/>
              <a:gd name="T129" fmla="*/ 804672 h 8046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50947" h="804672">
                <a:moveTo>
                  <a:pt x="0" y="790955"/>
                </a:moveTo>
                <a:lnTo>
                  <a:pt x="0" y="798575"/>
                </a:lnTo>
                <a:lnTo>
                  <a:pt x="4572" y="804671"/>
                </a:lnTo>
                <a:lnTo>
                  <a:pt x="2237232" y="804671"/>
                </a:lnTo>
                <a:lnTo>
                  <a:pt x="24383" y="790955"/>
                </a:lnTo>
                <a:lnTo>
                  <a:pt x="24384" y="24383"/>
                </a:lnTo>
                <a:lnTo>
                  <a:pt x="2237232" y="24383"/>
                </a:lnTo>
                <a:lnTo>
                  <a:pt x="2244852" y="804671"/>
                </a:lnTo>
                <a:lnTo>
                  <a:pt x="2250947" y="798575"/>
                </a:lnTo>
                <a:lnTo>
                  <a:pt x="2250947" y="4571"/>
                </a:lnTo>
                <a:lnTo>
                  <a:pt x="2244852" y="0"/>
                </a:lnTo>
                <a:lnTo>
                  <a:pt x="2237232" y="0"/>
                </a:lnTo>
                <a:lnTo>
                  <a:pt x="2225040" y="12191"/>
                </a:lnTo>
                <a:lnTo>
                  <a:pt x="24383" y="12191"/>
                </a:lnTo>
                <a:lnTo>
                  <a:pt x="12192" y="24383"/>
                </a:lnTo>
                <a:lnTo>
                  <a:pt x="12192" y="778763"/>
                </a:lnTo>
                <a:lnTo>
                  <a:pt x="12192" y="0"/>
                </a:lnTo>
                <a:lnTo>
                  <a:pt x="4572" y="0"/>
                </a:lnTo>
                <a:lnTo>
                  <a:pt x="0" y="4571"/>
                </a:lnTo>
                <a:lnTo>
                  <a:pt x="0" y="790955"/>
                </a:lnTo>
                <a:close/>
              </a:path>
              <a:path w="2250947" h="804672">
                <a:moveTo>
                  <a:pt x="2237232" y="778763"/>
                </a:moveTo>
                <a:lnTo>
                  <a:pt x="2225040" y="790955"/>
                </a:lnTo>
                <a:lnTo>
                  <a:pt x="2237232" y="804671"/>
                </a:lnTo>
                <a:lnTo>
                  <a:pt x="2244852" y="804671"/>
                </a:lnTo>
                <a:lnTo>
                  <a:pt x="2237232" y="24383"/>
                </a:lnTo>
                <a:lnTo>
                  <a:pt x="2237232" y="778763"/>
                </a:lnTo>
                <a:close/>
              </a:path>
              <a:path w="2250947" h="804672">
                <a:moveTo>
                  <a:pt x="2237232" y="24383"/>
                </a:moveTo>
                <a:lnTo>
                  <a:pt x="2225040" y="24383"/>
                </a:lnTo>
                <a:lnTo>
                  <a:pt x="2225040" y="778763"/>
                </a:lnTo>
                <a:lnTo>
                  <a:pt x="24383" y="778764"/>
                </a:lnTo>
                <a:lnTo>
                  <a:pt x="24383" y="790955"/>
                </a:lnTo>
                <a:lnTo>
                  <a:pt x="2237232" y="804671"/>
                </a:lnTo>
                <a:lnTo>
                  <a:pt x="2225040" y="790955"/>
                </a:lnTo>
                <a:lnTo>
                  <a:pt x="2237232" y="778763"/>
                </a:lnTo>
                <a:lnTo>
                  <a:pt x="2237232" y="24383"/>
                </a:lnTo>
                <a:close/>
              </a:path>
              <a:path w="2250947" h="804672">
                <a:moveTo>
                  <a:pt x="12192" y="778763"/>
                </a:moveTo>
                <a:lnTo>
                  <a:pt x="12192" y="24383"/>
                </a:lnTo>
                <a:lnTo>
                  <a:pt x="24383" y="12191"/>
                </a:lnTo>
                <a:lnTo>
                  <a:pt x="2225040" y="12191"/>
                </a:lnTo>
                <a:lnTo>
                  <a:pt x="2237232" y="0"/>
                </a:lnTo>
                <a:lnTo>
                  <a:pt x="12192" y="0"/>
                </a:lnTo>
                <a:lnTo>
                  <a:pt x="12192" y="778763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6" name="object 72"/>
          <p:cNvSpPr>
            <a:spLocks noChangeArrowheads="1"/>
          </p:cNvSpPr>
          <p:nvPr/>
        </p:nvSpPr>
        <p:spPr bwMode="auto">
          <a:xfrm rot="20342150">
            <a:off x="3883421" y="4520580"/>
            <a:ext cx="693954" cy="363681"/>
          </a:xfrm>
          <a:custGeom>
            <a:avLst/>
            <a:gdLst>
              <a:gd name="T0" fmla="*/ 114092 w 873251"/>
              <a:gd name="T1" fmla="*/ 404136 h 530351"/>
              <a:gd name="T2" fmla="*/ 115958 w 873251"/>
              <a:gd name="T3" fmla="*/ 392080 h 530351"/>
              <a:gd name="T4" fmla="*/ 110743 w 873251"/>
              <a:gd name="T5" fmla="*/ 381375 h 530351"/>
              <a:gd name="T6" fmla="*/ 106485 w 873251"/>
              <a:gd name="T7" fmla="*/ 378305 h 530351"/>
              <a:gd name="T8" fmla="*/ 95059 w 873251"/>
              <a:gd name="T9" fmla="*/ 375267 h 530351"/>
              <a:gd name="T10" fmla="*/ 84653 w 873251"/>
              <a:gd name="T11" fmla="*/ 379976 h 530351"/>
              <a:gd name="T12" fmla="*/ 80616 w 873251"/>
              <a:gd name="T13" fmla="*/ 385900 h 530351"/>
              <a:gd name="T14" fmla="*/ 0 w 873251"/>
              <a:gd name="T15" fmla="*/ 528714 h 530351"/>
              <a:gd name="T16" fmla="*/ 42594 w 873251"/>
              <a:gd name="T17" fmla="*/ 525679 h 530351"/>
              <a:gd name="T18" fmla="*/ 22821 w 873251"/>
              <a:gd name="T19" fmla="*/ 493768 h 530351"/>
              <a:gd name="T20" fmla="*/ 42594 w 873251"/>
              <a:gd name="T21" fmla="*/ 525679 h 530351"/>
              <a:gd name="T22" fmla="*/ 31939 w 873251"/>
              <a:gd name="T23" fmla="*/ 490731 h 530351"/>
              <a:gd name="T24" fmla="*/ 84919 w 873251"/>
              <a:gd name="T25" fmla="*/ 456850 h 530351"/>
              <a:gd name="T26" fmla="*/ 114092 w 873251"/>
              <a:gd name="T27" fmla="*/ 404136 h 530351"/>
              <a:gd name="T28" fmla="*/ 179139 w 873251"/>
              <a:gd name="T29" fmla="*/ 496148 h 530351"/>
              <a:gd name="T30" fmla="*/ 167224 w 873251"/>
              <a:gd name="T31" fmla="*/ 489444 h 530351"/>
              <a:gd name="T32" fmla="*/ 164280 w 873251"/>
              <a:gd name="T33" fmla="*/ 489213 h 530351"/>
              <a:gd name="T34" fmla="*/ 102621 w 873251"/>
              <a:gd name="T35" fmla="*/ 489917 h 530351"/>
              <a:gd name="T36" fmla="*/ 50201 w 873251"/>
              <a:gd name="T37" fmla="*/ 519596 h 530351"/>
              <a:gd name="T38" fmla="*/ 66383 w 873251"/>
              <a:gd name="T39" fmla="*/ 490334 h 530351"/>
              <a:gd name="T40" fmla="*/ 102621 w 873251"/>
              <a:gd name="T41" fmla="*/ 489917 h 530351"/>
              <a:gd name="T42" fmla="*/ 871613 w 873251"/>
              <a:gd name="T43" fmla="*/ 31900 h 530351"/>
              <a:gd name="T44" fmla="*/ 853364 w 873251"/>
              <a:gd name="T45" fmla="*/ 0 h 530351"/>
              <a:gd name="T46" fmla="*/ 84919 w 873251"/>
              <a:gd name="T47" fmla="*/ 456850 h 530351"/>
              <a:gd name="T48" fmla="*/ 31939 w 873251"/>
              <a:gd name="T49" fmla="*/ 490731 h 530351"/>
              <a:gd name="T50" fmla="*/ 42594 w 873251"/>
              <a:gd name="T51" fmla="*/ 525679 h 530351"/>
              <a:gd name="T52" fmla="*/ 0 w 873251"/>
              <a:gd name="T53" fmla="*/ 528714 h 530351"/>
              <a:gd name="T54" fmla="*/ 165804 w 873251"/>
              <a:gd name="T55" fmla="*/ 527198 h 530351"/>
              <a:gd name="T56" fmla="*/ 178165 w 873251"/>
              <a:gd name="T57" fmla="*/ 522242 h 530351"/>
              <a:gd name="T58" fmla="*/ 184044 w 873251"/>
              <a:gd name="T59" fmla="*/ 509535 h 530351"/>
              <a:gd name="T60" fmla="*/ 184053 w 873251"/>
              <a:gd name="T61" fmla="*/ 508967 h 530351"/>
              <a:gd name="T62" fmla="*/ 179139 w 873251"/>
              <a:gd name="T63" fmla="*/ 496148 h 530351"/>
              <a:gd name="T64" fmla="*/ 50201 w 873251"/>
              <a:gd name="T65" fmla="*/ 519596 h 530351"/>
              <a:gd name="T66" fmla="*/ 102621 w 873251"/>
              <a:gd name="T67" fmla="*/ 489917 h 530351"/>
              <a:gd name="T68" fmla="*/ 66383 w 873251"/>
              <a:gd name="T69" fmla="*/ 490334 h 530351"/>
              <a:gd name="T70" fmla="*/ 50201 w 873251"/>
              <a:gd name="T71" fmla="*/ 519596 h 53035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3251"/>
              <a:gd name="T109" fmla="*/ 0 h 530351"/>
              <a:gd name="T110" fmla="*/ 873251 w 873251"/>
              <a:gd name="T111" fmla="*/ 530351 h 53035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3251" h="530351">
                <a:moveTo>
                  <a:pt x="114300" y="405384"/>
                </a:moveTo>
                <a:lnTo>
                  <a:pt x="116179" y="393289"/>
                </a:lnTo>
                <a:lnTo>
                  <a:pt x="110951" y="382558"/>
                </a:lnTo>
                <a:lnTo>
                  <a:pt x="106680" y="379475"/>
                </a:lnTo>
                <a:lnTo>
                  <a:pt x="95241" y="376424"/>
                </a:lnTo>
                <a:lnTo>
                  <a:pt x="84809" y="381151"/>
                </a:lnTo>
                <a:lnTo>
                  <a:pt x="80772" y="387096"/>
                </a:lnTo>
                <a:lnTo>
                  <a:pt x="0" y="530352"/>
                </a:lnTo>
                <a:lnTo>
                  <a:pt x="42672" y="527304"/>
                </a:lnTo>
                <a:lnTo>
                  <a:pt x="22860" y="495300"/>
                </a:lnTo>
                <a:lnTo>
                  <a:pt x="42672" y="527304"/>
                </a:lnTo>
                <a:lnTo>
                  <a:pt x="32004" y="492252"/>
                </a:lnTo>
                <a:lnTo>
                  <a:pt x="85075" y="458267"/>
                </a:lnTo>
                <a:lnTo>
                  <a:pt x="114300" y="405384"/>
                </a:lnTo>
                <a:close/>
              </a:path>
              <a:path w="873251" h="530351">
                <a:moveTo>
                  <a:pt x="179477" y="497682"/>
                </a:moveTo>
                <a:lnTo>
                  <a:pt x="167536" y="490961"/>
                </a:lnTo>
                <a:lnTo>
                  <a:pt x="164592" y="490728"/>
                </a:lnTo>
                <a:lnTo>
                  <a:pt x="102816" y="491438"/>
                </a:lnTo>
                <a:lnTo>
                  <a:pt x="50292" y="521208"/>
                </a:lnTo>
                <a:lnTo>
                  <a:pt x="66513" y="491855"/>
                </a:lnTo>
                <a:lnTo>
                  <a:pt x="102816" y="491438"/>
                </a:lnTo>
                <a:lnTo>
                  <a:pt x="873251" y="32004"/>
                </a:lnTo>
                <a:lnTo>
                  <a:pt x="854963" y="0"/>
                </a:lnTo>
                <a:lnTo>
                  <a:pt x="85075" y="458267"/>
                </a:lnTo>
                <a:lnTo>
                  <a:pt x="32004" y="492252"/>
                </a:lnTo>
                <a:lnTo>
                  <a:pt x="42672" y="527304"/>
                </a:lnTo>
                <a:lnTo>
                  <a:pt x="0" y="530352"/>
                </a:lnTo>
                <a:lnTo>
                  <a:pt x="166116" y="528828"/>
                </a:lnTo>
                <a:lnTo>
                  <a:pt x="178503" y="523857"/>
                </a:lnTo>
                <a:lnTo>
                  <a:pt x="184395" y="511110"/>
                </a:lnTo>
                <a:lnTo>
                  <a:pt x="184404" y="510540"/>
                </a:lnTo>
                <a:lnTo>
                  <a:pt x="179477" y="497682"/>
                </a:lnTo>
                <a:close/>
              </a:path>
              <a:path w="873251" h="530351">
                <a:moveTo>
                  <a:pt x="50292" y="521208"/>
                </a:moveTo>
                <a:lnTo>
                  <a:pt x="102816" y="491438"/>
                </a:lnTo>
                <a:lnTo>
                  <a:pt x="66513" y="491855"/>
                </a:lnTo>
                <a:lnTo>
                  <a:pt x="50292" y="521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29" name="object 75"/>
          <p:cNvSpPr>
            <a:spLocks noChangeArrowheads="1"/>
          </p:cNvSpPr>
          <p:nvPr/>
        </p:nvSpPr>
        <p:spPr bwMode="auto">
          <a:xfrm>
            <a:off x="6392863" y="5891213"/>
            <a:ext cx="171450" cy="273050"/>
          </a:xfrm>
          <a:custGeom>
            <a:avLst/>
            <a:gdLst>
              <a:gd name="T0" fmla="*/ 65307 w 171813"/>
              <a:gd name="T1" fmla="*/ 239095 h 272796"/>
              <a:gd name="T2" fmla="*/ 65307 w 171813"/>
              <a:gd name="T3" fmla="*/ 166415 h 272796"/>
              <a:gd name="T4" fmla="*/ 35655 w 171813"/>
              <a:gd name="T5" fmla="*/ 112607 h 272796"/>
              <a:gd name="T6" fmla="*/ 30740 w 171813"/>
              <a:gd name="T7" fmla="*/ 107244 h 272796"/>
              <a:gd name="T8" fmla="*/ 20058 w 171813"/>
              <a:gd name="T9" fmla="*/ 103248 h 272796"/>
              <a:gd name="T10" fmla="*/ 8969 w 171813"/>
              <a:gd name="T11" fmla="*/ 106436 h 272796"/>
              <a:gd name="T12" fmla="*/ 4386 w 171813"/>
              <a:gd name="T13" fmla="*/ 110029 h 272796"/>
              <a:gd name="T14" fmla="*/ 0 w 171813"/>
              <a:gd name="T15" fmla="*/ 120747 h 272796"/>
              <a:gd name="T16" fmla="*/ 3035 w 171813"/>
              <a:gd name="T17" fmla="*/ 132658 h 272796"/>
              <a:gd name="T18" fmla="*/ 84582 w 171813"/>
              <a:gd name="T19" fmla="*/ 276116 h 272796"/>
              <a:gd name="T20" fmla="*/ 164645 w 171813"/>
              <a:gd name="T21" fmla="*/ 132658 h 272796"/>
              <a:gd name="T22" fmla="*/ 102374 w 171813"/>
              <a:gd name="T23" fmla="*/ 239095 h 272796"/>
              <a:gd name="T24" fmla="*/ 68273 w 171813"/>
              <a:gd name="T25" fmla="*/ 228297 h 272796"/>
              <a:gd name="T26" fmla="*/ 65307 w 171813"/>
              <a:gd name="T27" fmla="*/ 166415 h 272796"/>
              <a:gd name="T28" fmla="*/ 65307 w 171813"/>
              <a:gd name="T29" fmla="*/ 239095 h 272796"/>
              <a:gd name="T30" fmla="*/ 141012 w 171813"/>
              <a:gd name="T31" fmla="*/ 104833 h 272796"/>
              <a:gd name="T32" fmla="*/ 132028 w 171813"/>
              <a:gd name="T33" fmla="*/ 112607 h 272796"/>
              <a:gd name="T34" fmla="*/ 102374 w 171813"/>
              <a:gd name="T35" fmla="*/ 166415 h 272796"/>
              <a:gd name="T36" fmla="*/ 99409 w 171813"/>
              <a:gd name="T37" fmla="*/ 228297 h 272796"/>
              <a:gd name="T38" fmla="*/ 83840 w 171813"/>
              <a:gd name="T39" fmla="*/ 200047 h 272796"/>
              <a:gd name="T40" fmla="*/ 65307 w 171813"/>
              <a:gd name="T41" fmla="*/ 0 h 272796"/>
              <a:gd name="T42" fmla="*/ 65307 w 171813"/>
              <a:gd name="T43" fmla="*/ 166415 h 272796"/>
              <a:gd name="T44" fmla="*/ 68273 w 171813"/>
              <a:gd name="T45" fmla="*/ 228297 h 272796"/>
              <a:gd name="T46" fmla="*/ 102374 w 171813"/>
              <a:gd name="T47" fmla="*/ 239095 h 272796"/>
              <a:gd name="T48" fmla="*/ 164645 w 171813"/>
              <a:gd name="T49" fmla="*/ 132658 h 272796"/>
              <a:gd name="T50" fmla="*/ 167154 w 171813"/>
              <a:gd name="T51" fmla="*/ 126851 h 272796"/>
              <a:gd name="T52" fmla="*/ 166360 w 171813"/>
              <a:gd name="T53" fmla="*/ 115013 h 272796"/>
              <a:gd name="T54" fmla="*/ 158716 w 171813"/>
              <a:gd name="T55" fmla="*/ 106436 h 272796"/>
              <a:gd name="T56" fmla="*/ 152227 w 171813"/>
              <a:gd name="T57" fmla="*/ 103611 h 272796"/>
              <a:gd name="T58" fmla="*/ 141012 w 171813"/>
              <a:gd name="T59" fmla="*/ 104833 h 272796"/>
              <a:gd name="T60" fmla="*/ 83840 w 171813"/>
              <a:gd name="T61" fmla="*/ 200047 h 272796"/>
              <a:gd name="T62" fmla="*/ 99409 w 171813"/>
              <a:gd name="T63" fmla="*/ 228297 h 272796"/>
              <a:gd name="T64" fmla="*/ 102374 w 171813"/>
              <a:gd name="T65" fmla="*/ 166415 h 272796"/>
              <a:gd name="T66" fmla="*/ 102374 w 171813"/>
              <a:gd name="T67" fmla="*/ 0 h 272796"/>
              <a:gd name="T68" fmla="*/ 65307 w 171813"/>
              <a:gd name="T69" fmla="*/ 0 h 272796"/>
              <a:gd name="T70" fmla="*/ 83840 w 171813"/>
              <a:gd name="T71" fmla="*/ 200047 h 2727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1813"/>
              <a:gd name="T109" fmla="*/ 0 h 272796"/>
              <a:gd name="T110" fmla="*/ 171813 w 171813"/>
              <a:gd name="T111" fmla="*/ 272796 h 27279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1813" h="272796">
                <a:moveTo>
                  <a:pt x="67128" y="236220"/>
                </a:moveTo>
                <a:lnTo>
                  <a:pt x="67128" y="164414"/>
                </a:lnTo>
                <a:lnTo>
                  <a:pt x="36648" y="111252"/>
                </a:lnTo>
                <a:lnTo>
                  <a:pt x="31596" y="105954"/>
                </a:lnTo>
                <a:lnTo>
                  <a:pt x="20617" y="102007"/>
                </a:lnTo>
                <a:lnTo>
                  <a:pt x="9216" y="105156"/>
                </a:lnTo>
                <a:lnTo>
                  <a:pt x="4504" y="108707"/>
                </a:lnTo>
                <a:lnTo>
                  <a:pt x="0" y="119296"/>
                </a:lnTo>
                <a:lnTo>
                  <a:pt x="3120" y="131064"/>
                </a:lnTo>
                <a:lnTo>
                  <a:pt x="86940" y="272796"/>
                </a:lnTo>
                <a:lnTo>
                  <a:pt x="169236" y="131064"/>
                </a:lnTo>
                <a:lnTo>
                  <a:pt x="105228" y="236220"/>
                </a:lnTo>
                <a:lnTo>
                  <a:pt x="70176" y="225552"/>
                </a:lnTo>
                <a:lnTo>
                  <a:pt x="67128" y="164414"/>
                </a:lnTo>
                <a:lnTo>
                  <a:pt x="67128" y="236220"/>
                </a:lnTo>
                <a:close/>
              </a:path>
              <a:path w="171813" h="272796">
                <a:moveTo>
                  <a:pt x="144943" y="103572"/>
                </a:moveTo>
                <a:lnTo>
                  <a:pt x="135708" y="111252"/>
                </a:lnTo>
                <a:lnTo>
                  <a:pt x="105228" y="164414"/>
                </a:lnTo>
                <a:lnTo>
                  <a:pt x="102180" y="225552"/>
                </a:lnTo>
                <a:lnTo>
                  <a:pt x="86178" y="197641"/>
                </a:lnTo>
                <a:lnTo>
                  <a:pt x="67128" y="0"/>
                </a:lnTo>
                <a:lnTo>
                  <a:pt x="67128" y="164414"/>
                </a:lnTo>
                <a:lnTo>
                  <a:pt x="70176" y="225552"/>
                </a:lnTo>
                <a:lnTo>
                  <a:pt x="105228" y="236220"/>
                </a:lnTo>
                <a:lnTo>
                  <a:pt x="169236" y="131064"/>
                </a:lnTo>
                <a:lnTo>
                  <a:pt x="171813" y="125325"/>
                </a:lnTo>
                <a:lnTo>
                  <a:pt x="170997" y="113630"/>
                </a:lnTo>
                <a:lnTo>
                  <a:pt x="163140" y="105156"/>
                </a:lnTo>
                <a:lnTo>
                  <a:pt x="156470" y="102366"/>
                </a:lnTo>
                <a:lnTo>
                  <a:pt x="144943" y="103572"/>
                </a:lnTo>
                <a:close/>
              </a:path>
              <a:path w="171813" h="272796">
                <a:moveTo>
                  <a:pt x="86178" y="197641"/>
                </a:moveTo>
                <a:lnTo>
                  <a:pt x="102180" y="225552"/>
                </a:lnTo>
                <a:lnTo>
                  <a:pt x="105228" y="164414"/>
                </a:lnTo>
                <a:lnTo>
                  <a:pt x="105228" y="0"/>
                </a:lnTo>
                <a:lnTo>
                  <a:pt x="67128" y="0"/>
                </a:lnTo>
                <a:lnTo>
                  <a:pt x="86178" y="1976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34" name="object 54"/>
          <p:cNvSpPr>
            <a:spLocks noChangeArrowheads="1"/>
          </p:cNvSpPr>
          <p:nvPr/>
        </p:nvSpPr>
        <p:spPr bwMode="auto">
          <a:xfrm>
            <a:off x="0" y="68548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39" name="object 49"/>
          <p:cNvSpPr>
            <a:spLocks noChangeArrowheads="1"/>
          </p:cNvSpPr>
          <p:nvPr/>
        </p:nvSpPr>
        <p:spPr bwMode="auto">
          <a:xfrm>
            <a:off x="0" y="68548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44" name="object 44"/>
          <p:cNvSpPr>
            <a:spLocks noChangeArrowheads="1"/>
          </p:cNvSpPr>
          <p:nvPr/>
        </p:nvSpPr>
        <p:spPr bwMode="auto">
          <a:xfrm>
            <a:off x="0" y="68548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48" name="object 43"/>
          <p:cNvSpPr>
            <a:spLocks noChangeArrowheads="1"/>
          </p:cNvSpPr>
          <p:nvPr/>
        </p:nvSpPr>
        <p:spPr bwMode="auto">
          <a:xfrm>
            <a:off x="107950" y="6326188"/>
            <a:ext cx="792163" cy="336550"/>
          </a:xfrm>
          <a:custGeom>
            <a:avLst/>
            <a:gdLst>
              <a:gd name="T0" fmla="*/ 0 w 792480"/>
              <a:gd name="T1" fmla="*/ 333529 h 336803"/>
              <a:gd name="T2" fmla="*/ 0 w 792480"/>
              <a:gd name="T3" fmla="*/ 9052 h 336803"/>
              <a:gd name="T4" fmla="*/ 4546 w 792480"/>
              <a:gd name="T5" fmla="*/ 4532 h 336803"/>
              <a:gd name="T6" fmla="*/ 783820 w 792480"/>
              <a:gd name="T7" fmla="*/ 4532 h 336803"/>
              <a:gd name="T8" fmla="*/ 788369 w 792480"/>
              <a:gd name="T9" fmla="*/ 0 h 336803"/>
              <a:gd name="T10" fmla="*/ 0 w 792480"/>
              <a:gd name="T11" fmla="*/ 0 h 336803"/>
              <a:gd name="T12" fmla="*/ 0 w 792480"/>
              <a:gd name="T13" fmla="*/ 333529 h 3368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2480"/>
              <a:gd name="T22" fmla="*/ 0 h 336803"/>
              <a:gd name="T23" fmla="*/ 792480 w 792480"/>
              <a:gd name="T24" fmla="*/ 336803 h 3368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2480" h="336803">
                <a:moveTo>
                  <a:pt x="0" y="336803"/>
                </a:moveTo>
                <a:lnTo>
                  <a:pt x="0" y="9143"/>
                </a:lnTo>
                <a:lnTo>
                  <a:pt x="4572" y="4571"/>
                </a:lnTo>
                <a:lnTo>
                  <a:pt x="787908" y="4571"/>
                </a:lnTo>
                <a:lnTo>
                  <a:pt x="792480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006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49" name="object 39"/>
          <p:cNvSpPr>
            <a:spLocks noChangeArrowheads="1"/>
          </p:cNvSpPr>
          <p:nvPr/>
        </p:nvSpPr>
        <p:spPr bwMode="auto">
          <a:xfrm>
            <a:off x="0" y="68548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0" name="object 28"/>
          <p:cNvSpPr>
            <a:spLocks noChangeArrowheads="1"/>
          </p:cNvSpPr>
          <p:nvPr/>
        </p:nvSpPr>
        <p:spPr bwMode="auto">
          <a:xfrm>
            <a:off x="475082" y="1639957"/>
            <a:ext cx="360363" cy="377825"/>
          </a:xfrm>
          <a:custGeom>
            <a:avLst/>
            <a:gdLst>
              <a:gd name="T0" fmla="*/ 610 w 359663"/>
              <a:gd name="T1" fmla="*/ 203483 h 377952"/>
              <a:gd name="T2" fmla="*/ 5371 w 359663"/>
              <a:gd name="T3" fmla="*/ 233127 h 377952"/>
              <a:gd name="T4" fmla="*/ 14532 w 359663"/>
              <a:gd name="T5" fmla="*/ 261079 h 377952"/>
              <a:gd name="T6" fmla="*/ 27696 w 359663"/>
              <a:gd name="T7" fmla="*/ 286935 h 377952"/>
              <a:gd name="T8" fmla="*/ 44485 w 359663"/>
              <a:gd name="T9" fmla="*/ 310300 h 377952"/>
              <a:gd name="T10" fmla="*/ 64514 w 359663"/>
              <a:gd name="T11" fmla="*/ 330768 h 377952"/>
              <a:gd name="T12" fmla="*/ 87399 w 359663"/>
              <a:gd name="T13" fmla="*/ 347942 h 377952"/>
              <a:gd name="T14" fmla="*/ 112756 w 359663"/>
              <a:gd name="T15" fmla="*/ 361412 h 377952"/>
              <a:gd name="T16" fmla="*/ 140200 w 359663"/>
              <a:gd name="T17" fmla="*/ 370792 h 377952"/>
              <a:gd name="T18" fmla="*/ 169344 w 359663"/>
              <a:gd name="T19" fmla="*/ 375675 h 377952"/>
              <a:gd name="T20" fmla="*/ 199527 w 359663"/>
              <a:gd name="T21" fmla="*/ 375675 h 377952"/>
              <a:gd name="T22" fmla="*/ 228670 w 359663"/>
              <a:gd name="T23" fmla="*/ 370792 h 377952"/>
              <a:gd name="T24" fmla="*/ 256116 w 359663"/>
              <a:gd name="T25" fmla="*/ 361412 h 377952"/>
              <a:gd name="T26" fmla="*/ 281470 w 359663"/>
              <a:gd name="T27" fmla="*/ 347942 h 377952"/>
              <a:gd name="T28" fmla="*/ 304357 w 359663"/>
              <a:gd name="T29" fmla="*/ 330768 h 377952"/>
              <a:gd name="T30" fmla="*/ 324385 w 359663"/>
              <a:gd name="T31" fmla="*/ 310300 h 377952"/>
              <a:gd name="T32" fmla="*/ 341175 w 359663"/>
              <a:gd name="T33" fmla="*/ 286935 h 377952"/>
              <a:gd name="T34" fmla="*/ 354339 w 359663"/>
              <a:gd name="T35" fmla="*/ 261079 h 377952"/>
              <a:gd name="T36" fmla="*/ 363495 w 359663"/>
              <a:gd name="T37" fmla="*/ 233127 h 377952"/>
              <a:gd name="T38" fmla="*/ 368258 w 359663"/>
              <a:gd name="T39" fmla="*/ 203483 h 377952"/>
              <a:gd name="T40" fmla="*/ 368258 w 359663"/>
              <a:gd name="T41" fmla="*/ 172616 h 377952"/>
              <a:gd name="T42" fmla="*/ 363495 w 359663"/>
              <a:gd name="T43" fmla="*/ 142682 h 377952"/>
              <a:gd name="T44" fmla="*/ 354339 w 359663"/>
              <a:gd name="T45" fmla="*/ 114578 h 377952"/>
              <a:gd name="T46" fmla="*/ 341175 w 359663"/>
              <a:gd name="T47" fmla="*/ 88692 h 377952"/>
              <a:gd name="T48" fmla="*/ 324385 w 359663"/>
              <a:gd name="T49" fmla="*/ 65384 h 377952"/>
              <a:gd name="T50" fmla="*/ 304357 w 359663"/>
              <a:gd name="T51" fmla="*/ 45031 h 377952"/>
              <a:gd name="T52" fmla="*/ 281470 w 359663"/>
              <a:gd name="T53" fmla="*/ 28007 h 377952"/>
              <a:gd name="T54" fmla="*/ 256116 w 359663"/>
              <a:gd name="T55" fmla="*/ 14674 h 377952"/>
              <a:gd name="T56" fmla="*/ 228670 w 359663"/>
              <a:gd name="T57" fmla="*/ 5420 h 377952"/>
              <a:gd name="T58" fmla="*/ 199527 w 359663"/>
              <a:gd name="T59" fmla="*/ 620 h 377952"/>
              <a:gd name="T60" fmla="*/ 169344 w 359663"/>
              <a:gd name="T61" fmla="*/ 620 h 377952"/>
              <a:gd name="T62" fmla="*/ 140200 w 359663"/>
              <a:gd name="T63" fmla="*/ 5420 h 377952"/>
              <a:gd name="T64" fmla="*/ 112756 w 359663"/>
              <a:gd name="T65" fmla="*/ 14674 h 377952"/>
              <a:gd name="T66" fmla="*/ 87399 w 359663"/>
              <a:gd name="T67" fmla="*/ 28007 h 377952"/>
              <a:gd name="T68" fmla="*/ 64514 w 359663"/>
              <a:gd name="T69" fmla="*/ 45031 h 377952"/>
              <a:gd name="T70" fmla="*/ 44485 w 359663"/>
              <a:gd name="T71" fmla="*/ 65384 h 377952"/>
              <a:gd name="T72" fmla="*/ 27696 w 359663"/>
              <a:gd name="T73" fmla="*/ 88692 h 377952"/>
              <a:gd name="T74" fmla="*/ 14532 w 359663"/>
              <a:gd name="T75" fmla="*/ 114578 h 377952"/>
              <a:gd name="T76" fmla="*/ 5371 w 359663"/>
              <a:gd name="T77" fmla="*/ 142682 h 377952"/>
              <a:gd name="T78" fmla="*/ 610 w 359663"/>
              <a:gd name="T79" fmla="*/ 172616 h 3779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9663"/>
              <a:gd name="T121" fmla="*/ 0 h 377952"/>
              <a:gd name="T122" fmla="*/ 359663 w 359663"/>
              <a:gd name="T123" fmla="*/ 377952 h 3779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9663" h="377952">
                <a:moveTo>
                  <a:pt x="0" y="188975"/>
                </a:moveTo>
                <a:lnTo>
                  <a:pt x="597" y="204375"/>
                </a:lnTo>
                <a:lnTo>
                  <a:pt x="2360" y="219449"/>
                </a:lnTo>
                <a:lnTo>
                  <a:pt x="5241" y="234149"/>
                </a:lnTo>
                <a:lnTo>
                  <a:pt x="9192" y="248424"/>
                </a:lnTo>
                <a:lnTo>
                  <a:pt x="14168" y="262223"/>
                </a:lnTo>
                <a:lnTo>
                  <a:pt x="20121" y="275496"/>
                </a:lnTo>
                <a:lnTo>
                  <a:pt x="27004" y="288193"/>
                </a:lnTo>
                <a:lnTo>
                  <a:pt x="34771" y="300264"/>
                </a:lnTo>
                <a:lnTo>
                  <a:pt x="43375" y="311658"/>
                </a:lnTo>
                <a:lnTo>
                  <a:pt x="52768" y="322326"/>
                </a:lnTo>
                <a:lnTo>
                  <a:pt x="62904" y="332215"/>
                </a:lnTo>
                <a:lnTo>
                  <a:pt x="73737" y="341278"/>
                </a:lnTo>
                <a:lnTo>
                  <a:pt x="85218" y="349463"/>
                </a:lnTo>
                <a:lnTo>
                  <a:pt x="97302" y="356719"/>
                </a:lnTo>
                <a:lnTo>
                  <a:pt x="109942" y="362997"/>
                </a:lnTo>
                <a:lnTo>
                  <a:pt x="123090" y="368247"/>
                </a:lnTo>
                <a:lnTo>
                  <a:pt x="136700" y="372417"/>
                </a:lnTo>
                <a:lnTo>
                  <a:pt x="150725" y="375458"/>
                </a:lnTo>
                <a:lnTo>
                  <a:pt x="165117" y="377320"/>
                </a:lnTo>
                <a:lnTo>
                  <a:pt x="179831" y="377952"/>
                </a:lnTo>
                <a:lnTo>
                  <a:pt x="194546" y="377320"/>
                </a:lnTo>
                <a:lnTo>
                  <a:pt x="208938" y="375458"/>
                </a:lnTo>
                <a:lnTo>
                  <a:pt x="222963" y="372417"/>
                </a:lnTo>
                <a:lnTo>
                  <a:pt x="236573" y="368247"/>
                </a:lnTo>
                <a:lnTo>
                  <a:pt x="249721" y="362997"/>
                </a:lnTo>
                <a:lnTo>
                  <a:pt x="262361" y="356719"/>
                </a:lnTo>
                <a:lnTo>
                  <a:pt x="274445" y="349463"/>
                </a:lnTo>
                <a:lnTo>
                  <a:pt x="285926" y="341278"/>
                </a:lnTo>
                <a:lnTo>
                  <a:pt x="296759" y="332215"/>
                </a:lnTo>
                <a:lnTo>
                  <a:pt x="306895" y="322326"/>
                </a:lnTo>
                <a:lnTo>
                  <a:pt x="316288" y="311658"/>
                </a:lnTo>
                <a:lnTo>
                  <a:pt x="324892" y="300264"/>
                </a:lnTo>
                <a:lnTo>
                  <a:pt x="332659" y="288193"/>
                </a:lnTo>
                <a:lnTo>
                  <a:pt x="339542" y="275496"/>
                </a:lnTo>
                <a:lnTo>
                  <a:pt x="345495" y="262223"/>
                </a:lnTo>
                <a:lnTo>
                  <a:pt x="350471" y="248424"/>
                </a:lnTo>
                <a:lnTo>
                  <a:pt x="354422" y="234149"/>
                </a:lnTo>
                <a:lnTo>
                  <a:pt x="357303" y="219449"/>
                </a:lnTo>
                <a:lnTo>
                  <a:pt x="359066" y="204375"/>
                </a:lnTo>
                <a:lnTo>
                  <a:pt x="359663" y="188975"/>
                </a:lnTo>
                <a:lnTo>
                  <a:pt x="359066" y="173370"/>
                </a:lnTo>
                <a:lnTo>
                  <a:pt x="357303" y="158131"/>
                </a:lnTo>
                <a:lnTo>
                  <a:pt x="354422" y="143306"/>
                </a:lnTo>
                <a:lnTo>
                  <a:pt x="350471" y="128942"/>
                </a:lnTo>
                <a:lnTo>
                  <a:pt x="345495" y="115085"/>
                </a:lnTo>
                <a:lnTo>
                  <a:pt x="339542" y="101783"/>
                </a:lnTo>
                <a:lnTo>
                  <a:pt x="332659" y="89082"/>
                </a:lnTo>
                <a:lnTo>
                  <a:pt x="324892" y="77029"/>
                </a:lnTo>
                <a:lnTo>
                  <a:pt x="316288" y="65670"/>
                </a:lnTo>
                <a:lnTo>
                  <a:pt x="306895" y="55054"/>
                </a:lnTo>
                <a:lnTo>
                  <a:pt x="296759" y="45226"/>
                </a:lnTo>
                <a:lnTo>
                  <a:pt x="285926" y="36234"/>
                </a:lnTo>
                <a:lnTo>
                  <a:pt x="274445" y="28124"/>
                </a:lnTo>
                <a:lnTo>
                  <a:pt x="262361" y="20944"/>
                </a:lnTo>
                <a:lnTo>
                  <a:pt x="249721" y="14739"/>
                </a:lnTo>
                <a:lnTo>
                  <a:pt x="236573" y="9558"/>
                </a:lnTo>
                <a:lnTo>
                  <a:pt x="222963" y="5446"/>
                </a:lnTo>
                <a:lnTo>
                  <a:pt x="208938" y="2452"/>
                </a:lnTo>
                <a:lnTo>
                  <a:pt x="194546" y="620"/>
                </a:lnTo>
                <a:lnTo>
                  <a:pt x="179831" y="0"/>
                </a:lnTo>
                <a:lnTo>
                  <a:pt x="165117" y="620"/>
                </a:lnTo>
                <a:lnTo>
                  <a:pt x="150725" y="2452"/>
                </a:lnTo>
                <a:lnTo>
                  <a:pt x="136700" y="5446"/>
                </a:lnTo>
                <a:lnTo>
                  <a:pt x="123090" y="9558"/>
                </a:lnTo>
                <a:lnTo>
                  <a:pt x="109942" y="14739"/>
                </a:lnTo>
                <a:lnTo>
                  <a:pt x="97302" y="20944"/>
                </a:lnTo>
                <a:lnTo>
                  <a:pt x="85218" y="28124"/>
                </a:lnTo>
                <a:lnTo>
                  <a:pt x="73737" y="36234"/>
                </a:lnTo>
                <a:lnTo>
                  <a:pt x="62904" y="45226"/>
                </a:lnTo>
                <a:lnTo>
                  <a:pt x="52768" y="55054"/>
                </a:lnTo>
                <a:lnTo>
                  <a:pt x="43375" y="65670"/>
                </a:lnTo>
                <a:lnTo>
                  <a:pt x="34771" y="77029"/>
                </a:lnTo>
                <a:lnTo>
                  <a:pt x="27004" y="89082"/>
                </a:lnTo>
                <a:lnTo>
                  <a:pt x="20121" y="101783"/>
                </a:lnTo>
                <a:lnTo>
                  <a:pt x="14168" y="115085"/>
                </a:lnTo>
                <a:lnTo>
                  <a:pt x="9192" y="128942"/>
                </a:lnTo>
                <a:lnTo>
                  <a:pt x="5241" y="143306"/>
                </a:lnTo>
                <a:lnTo>
                  <a:pt x="2360" y="158131"/>
                </a:lnTo>
                <a:lnTo>
                  <a:pt x="597" y="173370"/>
                </a:lnTo>
                <a:lnTo>
                  <a:pt x="0" y="188975"/>
                </a:lnTo>
                <a:close/>
              </a:path>
            </a:pathLst>
          </a:custGeom>
          <a:solidFill>
            <a:srgbClr val="FFD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1" name="object 29"/>
          <p:cNvSpPr>
            <a:spLocks noChangeArrowheads="1"/>
          </p:cNvSpPr>
          <p:nvPr/>
        </p:nvSpPr>
        <p:spPr bwMode="auto">
          <a:xfrm>
            <a:off x="453934" y="1658848"/>
            <a:ext cx="385762" cy="404812"/>
          </a:xfrm>
          <a:custGeom>
            <a:avLst/>
            <a:gdLst>
              <a:gd name="T0" fmla="*/ 7672 w 385572"/>
              <a:gd name="T1" fmla="*/ 147710 h 403860"/>
              <a:gd name="T2" fmla="*/ 0 w 385572"/>
              <a:gd name="T3" fmla="*/ 229418 h 403860"/>
              <a:gd name="T4" fmla="*/ 15344 w 385572"/>
              <a:gd name="T5" fmla="*/ 289131 h 403860"/>
              <a:gd name="T6" fmla="*/ 26077 w 385572"/>
              <a:gd name="T7" fmla="*/ 188561 h 403860"/>
              <a:gd name="T8" fmla="*/ 38347 w 385572"/>
              <a:gd name="T9" fmla="*/ 136710 h 403860"/>
              <a:gd name="T10" fmla="*/ 64424 w 385572"/>
              <a:gd name="T11" fmla="*/ 92708 h 403860"/>
              <a:gd name="T12" fmla="*/ 99697 w 385572"/>
              <a:gd name="T13" fmla="*/ 56568 h 403860"/>
              <a:gd name="T14" fmla="*/ 144179 w 385572"/>
              <a:gd name="T15" fmla="*/ 34569 h 403860"/>
              <a:gd name="T16" fmla="*/ 194793 w 385572"/>
              <a:gd name="T17" fmla="*/ 26714 h 403860"/>
              <a:gd name="T18" fmla="*/ 243874 w 385572"/>
              <a:gd name="T19" fmla="*/ 34569 h 403860"/>
              <a:gd name="T20" fmla="*/ 288353 w 385572"/>
              <a:gd name="T21" fmla="*/ 58139 h 403860"/>
              <a:gd name="T22" fmla="*/ 323630 w 385572"/>
              <a:gd name="T23" fmla="*/ 92708 h 403860"/>
              <a:gd name="T24" fmla="*/ 349704 w 385572"/>
              <a:gd name="T25" fmla="*/ 138280 h 403860"/>
              <a:gd name="T26" fmla="*/ 361975 w 385572"/>
              <a:gd name="T27" fmla="*/ 190136 h 403860"/>
              <a:gd name="T28" fmla="*/ 354306 w 385572"/>
              <a:gd name="T29" fmla="*/ 262418 h 403860"/>
              <a:gd name="T30" fmla="*/ 332833 w 385572"/>
              <a:gd name="T31" fmla="*/ 311130 h 403860"/>
              <a:gd name="T32" fmla="*/ 300624 w 385572"/>
              <a:gd name="T33" fmla="*/ 348843 h 403860"/>
              <a:gd name="T34" fmla="*/ 257677 w 385572"/>
              <a:gd name="T35" fmla="*/ 375559 h 403860"/>
              <a:gd name="T36" fmla="*/ 210127 w 385572"/>
              <a:gd name="T37" fmla="*/ 389697 h 403860"/>
              <a:gd name="T38" fmla="*/ 142642 w 385572"/>
              <a:gd name="T39" fmla="*/ 381842 h 403860"/>
              <a:gd name="T40" fmla="*/ 99697 w 385572"/>
              <a:gd name="T41" fmla="*/ 358275 h 403860"/>
              <a:gd name="T42" fmla="*/ 62887 w 385572"/>
              <a:gd name="T43" fmla="*/ 323702 h 403860"/>
              <a:gd name="T44" fmla="*/ 38347 w 385572"/>
              <a:gd name="T45" fmla="*/ 278132 h 403860"/>
              <a:gd name="T46" fmla="*/ 44482 w 385572"/>
              <a:gd name="T47" fmla="*/ 340987 h 403860"/>
              <a:gd name="T48" fmla="*/ 85889 w 385572"/>
              <a:gd name="T49" fmla="*/ 380271 h 403860"/>
              <a:gd name="T50" fmla="*/ 136507 w 385572"/>
              <a:gd name="T51" fmla="*/ 406983 h 403860"/>
              <a:gd name="T52" fmla="*/ 194793 w 385572"/>
              <a:gd name="T53" fmla="*/ 416412 h 403860"/>
              <a:gd name="T54" fmla="*/ 251542 w 385572"/>
              <a:gd name="T55" fmla="*/ 406983 h 403860"/>
              <a:gd name="T56" fmla="*/ 302157 w 385572"/>
              <a:gd name="T57" fmla="*/ 380271 h 403860"/>
              <a:gd name="T58" fmla="*/ 343569 w 385572"/>
              <a:gd name="T59" fmla="*/ 339415 h 403860"/>
              <a:gd name="T60" fmla="*/ 372711 w 385572"/>
              <a:gd name="T61" fmla="*/ 289131 h 403860"/>
              <a:gd name="T62" fmla="*/ 386515 w 385572"/>
              <a:gd name="T63" fmla="*/ 229418 h 403860"/>
              <a:gd name="T64" fmla="*/ 383448 w 385572"/>
              <a:gd name="T65" fmla="*/ 166566 h 403860"/>
              <a:gd name="T66" fmla="*/ 363509 w 385572"/>
              <a:gd name="T67" fmla="*/ 108424 h 403860"/>
              <a:gd name="T68" fmla="*/ 331299 w 385572"/>
              <a:gd name="T69" fmla="*/ 61282 h 403860"/>
              <a:gd name="T70" fmla="*/ 285285 w 385572"/>
              <a:gd name="T71" fmla="*/ 25142 h 403860"/>
              <a:gd name="T72" fmla="*/ 231603 w 385572"/>
              <a:gd name="T73" fmla="*/ 4715 h 403860"/>
              <a:gd name="T74" fmla="*/ 173317 w 385572"/>
              <a:gd name="T75" fmla="*/ 1576 h 403860"/>
              <a:gd name="T76" fmla="*/ 116565 w 385572"/>
              <a:gd name="T77" fmla="*/ 17285 h 403860"/>
              <a:gd name="T78" fmla="*/ 69022 w 385572"/>
              <a:gd name="T79" fmla="*/ 48712 h 403860"/>
              <a:gd name="T80" fmla="*/ 32212 w 385572"/>
              <a:gd name="T81" fmla="*/ 92708 h 403860"/>
              <a:gd name="T82" fmla="*/ 32212 w 385572"/>
              <a:gd name="T83" fmla="*/ 262418 h 403860"/>
              <a:gd name="T84" fmla="*/ 24540 w 385572"/>
              <a:gd name="T85" fmla="*/ 207420 h 4038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5572"/>
              <a:gd name="T130" fmla="*/ 0 h 403860"/>
              <a:gd name="T131" fmla="*/ 385572 w 385572"/>
              <a:gd name="T132" fmla="*/ 403860 h 4038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5572" h="403860">
                <a:moveTo>
                  <a:pt x="22860" y="106680"/>
                </a:moveTo>
                <a:lnTo>
                  <a:pt x="13716" y="124968"/>
                </a:lnTo>
                <a:lnTo>
                  <a:pt x="7620" y="143256"/>
                </a:lnTo>
                <a:lnTo>
                  <a:pt x="3048" y="161544"/>
                </a:lnTo>
                <a:lnTo>
                  <a:pt x="0" y="181356"/>
                </a:lnTo>
                <a:lnTo>
                  <a:pt x="0" y="222503"/>
                </a:lnTo>
                <a:lnTo>
                  <a:pt x="3048" y="243839"/>
                </a:lnTo>
                <a:lnTo>
                  <a:pt x="7620" y="262127"/>
                </a:lnTo>
                <a:lnTo>
                  <a:pt x="15240" y="280415"/>
                </a:lnTo>
                <a:lnTo>
                  <a:pt x="22860" y="298703"/>
                </a:lnTo>
                <a:lnTo>
                  <a:pt x="24384" y="201168"/>
                </a:lnTo>
                <a:lnTo>
                  <a:pt x="25908" y="182880"/>
                </a:lnTo>
                <a:lnTo>
                  <a:pt x="28956" y="166115"/>
                </a:lnTo>
                <a:lnTo>
                  <a:pt x="32004" y="149351"/>
                </a:lnTo>
                <a:lnTo>
                  <a:pt x="38100" y="132587"/>
                </a:lnTo>
                <a:lnTo>
                  <a:pt x="45720" y="117348"/>
                </a:lnTo>
                <a:lnTo>
                  <a:pt x="53340" y="102108"/>
                </a:lnTo>
                <a:lnTo>
                  <a:pt x="64008" y="89915"/>
                </a:lnTo>
                <a:lnTo>
                  <a:pt x="74676" y="76200"/>
                </a:lnTo>
                <a:lnTo>
                  <a:pt x="86868" y="65532"/>
                </a:lnTo>
                <a:lnTo>
                  <a:pt x="99060" y="54863"/>
                </a:lnTo>
                <a:lnTo>
                  <a:pt x="112776" y="47244"/>
                </a:lnTo>
                <a:lnTo>
                  <a:pt x="128016" y="39624"/>
                </a:lnTo>
                <a:lnTo>
                  <a:pt x="143256" y="33527"/>
                </a:lnTo>
                <a:lnTo>
                  <a:pt x="160020" y="28956"/>
                </a:lnTo>
                <a:lnTo>
                  <a:pt x="175260" y="27432"/>
                </a:lnTo>
                <a:lnTo>
                  <a:pt x="193548" y="25908"/>
                </a:lnTo>
                <a:lnTo>
                  <a:pt x="210312" y="27432"/>
                </a:lnTo>
                <a:lnTo>
                  <a:pt x="227076" y="28956"/>
                </a:lnTo>
                <a:lnTo>
                  <a:pt x="242316" y="33527"/>
                </a:lnTo>
                <a:lnTo>
                  <a:pt x="257556" y="39624"/>
                </a:lnTo>
                <a:lnTo>
                  <a:pt x="272796" y="47244"/>
                </a:lnTo>
                <a:lnTo>
                  <a:pt x="286512" y="56387"/>
                </a:lnTo>
                <a:lnTo>
                  <a:pt x="298704" y="67056"/>
                </a:lnTo>
                <a:lnTo>
                  <a:pt x="310896" y="77724"/>
                </a:lnTo>
                <a:lnTo>
                  <a:pt x="321564" y="89915"/>
                </a:lnTo>
                <a:lnTo>
                  <a:pt x="332232" y="103632"/>
                </a:lnTo>
                <a:lnTo>
                  <a:pt x="339852" y="118872"/>
                </a:lnTo>
                <a:lnTo>
                  <a:pt x="347472" y="134112"/>
                </a:lnTo>
                <a:lnTo>
                  <a:pt x="352044" y="149351"/>
                </a:lnTo>
                <a:lnTo>
                  <a:pt x="356616" y="167639"/>
                </a:lnTo>
                <a:lnTo>
                  <a:pt x="359664" y="184403"/>
                </a:lnTo>
                <a:lnTo>
                  <a:pt x="359664" y="220980"/>
                </a:lnTo>
                <a:lnTo>
                  <a:pt x="356616" y="237744"/>
                </a:lnTo>
                <a:lnTo>
                  <a:pt x="352044" y="254508"/>
                </a:lnTo>
                <a:lnTo>
                  <a:pt x="345948" y="271272"/>
                </a:lnTo>
                <a:lnTo>
                  <a:pt x="339852" y="286512"/>
                </a:lnTo>
                <a:lnTo>
                  <a:pt x="330708" y="301751"/>
                </a:lnTo>
                <a:lnTo>
                  <a:pt x="321564" y="315468"/>
                </a:lnTo>
                <a:lnTo>
                  <a:pt x="310896" y="327660"/>
                </a:lnTo>
                <a:lnTo>
                  <a:pt x="298704" y="338327"/>
                </a:lnTo>
                <a:lnTo>
                  <a:pt x="284988" y="348996"/>
                </a:lnTo>
                <a:lnTo>
                  <a:pt x="271272" y="358139"/>
                </a:lnTo>
                <a:lnTo>
                  <a:pt x="256032" y="364236"/>
                </a:lnTo>
                <a:lnTo>
                  <a:pt x="240792" y="370332"/>
                </a:lnTo>
                <a:lnTo>
                  <a:pt x="225552" y="374903"/>
                </a:lnTo>
                <a:lnTo>
                  <a:pt x="208788" y="377951"/>
                </a:lnTo>
                <a:lnTo>
                  <a:pt x="175260" y="377951"/>
                </a:lnTo>
                <a:lnTo>
                  <a:pt x="158496" y="374903"/>
                </a:lnTo>
                <a:lnTo>
                  <a:pt x="141732" y="370332"/>
                </a:lnTo>
                <a:lnTo>
                  <a:pt x="126492" y="364236"/>
                </a:lnTo>
                <a:lnTo>
                  <a:pt x="112776" y="356615"/>
                </a:lnTo>
                <a:lnTo>
                  <a:pt x="99060" y="347472"/>
                </a:lnTo>
                <a:lnTo>
                  <a:pt x="85343" y="338327"/>
                </a:lnTo>
                <a:lnTo>
                  <a:pt x="73152" y="326136"/>
                </a:lnTo>
                <a:lnTo>
                  <a:pt x="62484" y="313944"/>
                </a:lnTo>
                <a:lnTo>
                  <a:pt x="53340" y="300227"/>
                </a:lnTo>
                <a:lnTo>
                  <a:pt x="44196" y="286512"/>
                </a:lnTo>
                <a:lnTo>
                  <a:pt x="38100" y="269748"/>
                </a:lnTo>
                <a:lnTo>
                  <a:pt x="32004" y="254508"/>
                </a:lnTo>
                <a:lnTo>
                  <a:pt x="32004" y="315468"/>
                </a:lnTo>
                <a:lnTo>
                  <a:pt x="44196" y="330708"/>
                </a:lnTo>
                <a:lnTo>
                  <a:pt x="56388" y="344424"/>
                </a:lnTo>
                <a:lnTo>
                  <a:pt x="70104" y="358139"/>
                </a:lnTo>
                <a:lnTo>
                  <a:pt x="85343" y="368808"/>
                </a:lnTo>
                <a:lnTo>
                  <a:pt x="100584" y="379475"/>
                </a:lnTo>
                <a:lnTo>
                  <a:pt x="117348" y="388620"/>
                </a:lnTo>
                <a:lnTo>
                  <a:pt x="135636" y="394715"/>
                </a:lnTo>
                <a:lnTo>
                  <a:pt x="153924" y="399288"/>
                </a:lnTo>
                <a:lnTo>
                  <a:pt x="173736" y="402336"/>
                </a:lnTo>
                <a:lnTo>
                  <a:pt x="193548" y="403860"/>
                </a:lnTo>
                <a:lnTo>
                  <a:pt x="213360" y="402336"/>
                </a:lnTo>
                <a:lnTo>
                  <a:pt x="231648" y="399288"/>
                </a:lnTo>
                <a:lnTo>
                  <a:pt x="249936" y="394715"/>
                </a:lnTo>
                <a:lnTo>
                  <a:pt x="268224" y="387096"/>
                </a:lnTo>
                <a:lnTo>
                  <a:pt x="284988" y="379475"/>
                </a:lnTo>
                <a:lnTo>
                  <a:pt x="300228" y="368808"/>
                </a:lnTo>
                <a:lnTo>
                  <a:pt x="315468" y="356615"/>
                </a:lnTo>
                <a:lnTo>
                  <a:pt x="329184" y="344424"/>
                </a:lnTo>
                <a:lnTo>
                  <a:pt x="341376" y="329184"/>
                </a:lnTo>
                <a:lnTo>
                  <a:pt x="352044" y="313944"/>
                </a:lnTo>
                <a:lnTo>
                  <a:pt x="362712" y="297180"/>
                </a:lnTo>
                <a:lnTo>
                  <a:pt x="370332" y="280415"/>
                </a:lnTo>
                <a:lnTo>
                  <a:pt x="376428" y="260603"/>
                </a:lnTo>
                <a:lnTo>
                  <a:pt x="381000" y="242315"/>
                </a:lnTo>
                <a:lnTo>
                  <a:pt x="384048" y="222503"/>
                </a:lnTo>
                <a:lnTo>
                  <a:pt x="385572" y="201168"/>
                </a:lnTo>
                <a:lnTo>
                  <a:pt x="384048" y="181356"/>
                </a:lnTo>
                <a:lnTo>
                  <a:pt x="381000" y="161544"/>
                </a:lnTo>
                <a:lnTo>
                  <a:pt x="376428" y="141732"/>
                </a:lnTo>
                <a:lnTo>
                  <a:pt x="370332" y="123444"/>
                </a:lnTo>
                <a:lnTo>
                  <a:pt x="361188" y="105156"/>
                </a:lnTo>
                <a:lnTo>
                  <a:pt x="352044" y="88391"/>
                </a:lnTo>
                <a:lnTo>
                  <a:pt x="341376" y="73151"/>
                </a:lnTo>
                <a:lnTo>
                  <a:pt x="329184" y="59436"/>
                </a:lnTo>
                <a:lnTo>
                  <a:pt x="315468" y="45720"/>
                </a:lnTo>
                <a:lnTo>
                  <a:pt x="300228" y="35051"/>
                </a:lnTo>
                <a:lnTo>
                  <a:pt x="283464" y="24384"/>
                </a:lnTo>
                <a:lnTo>
                  <a:pt x="266700" y="16763"/>
                </a:lnTo>
                <a:lnTo>
                  <a:pt x="249936" y="9144"/>
                </a:lnTo>
                <a:lnTo>
                  <a:pt x="230124" y="4572"/>
                </a:lnTo>
                <a:lnTo>
                  <a:pt x="211836" y="1524"/>
                </a:lnTo>
                <a:lnTo>
                  <a:pt x="192024" y="0"/>
                </a:lnTo>
                <a:lnTo>
                  <a:pt x="172212" y="1524"/>
                </a:lnTo>
                <a:lnTo>
                  <a:pt x="152400" y="4572"/>
                </a:lnTo>
                <a:lnTo>
                  <a:pt x="134112" y="9144"/>
                </a:lnTo>
                <a:lnTo>
                  <a:pt x="115824" y="16763"/>
                </a:lnTo>
                <a:lnTo>
                  <a:pt x="99060" y="25908"/>
                </a:lnTo>
                <a:lnTo>
                  <a:pt x="83820" y="35051"/>
                </a:lnTo>
                <a:lnTo>
                  <a:pt x="68580" y="47244"/>
                </a:lnTo>
                <a:lnTo>
                  <a:pt x="54864" y="60960"/>
                </a:lnTo>
                <a:lnTo>
                  <a:pt x="42671" y="74675"/>
                </a:lnTo>
                <a:lnTo>
                  <a:pt x="32004" y="89915"/>
                </a:lnTo>
                <a:lnTo>
                  <a:pt x="22860" y="106680"/>
                </a:lnTo>
                <a:close/>
              </a:path>
              <a:path w="385572" h="403860">
                <a:moveTo>
                  <a:pt x="32004" y="315468"/>
                </a:moveTo>
                <a:lnTo>
                  <a:pt x="32004" y="254508"/>
                </a:lnTo>
                <a:lnTo>
                  <a:pt x="27432" y="237744"/>
                </a:lnTo>
                <a:lnTo>
                  <a:pt x="25908" y="219456"/>
                </a:lnTo>
                <a:lnTo>
                  <a:pt x="24384" y="201168"/>
                </a:lnTo>
                <a:lnTo>
                  <a:pt x="22860" y="298703"/>
                </a:lnTo>
                <a:lnTo>
                  <a:pt x="32004" y="315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2" name="object 30"/>
          <p:cNvSpPr>
            <a:spLocks noChangeArrowheads="1"/>
          </p:cNvSpPr>
          <p:nvPr/>
        </p:nvSpPr>
        <p:spPr bwMode="auto">
          <a:xfrm>
            <a:off x="451462" y="3287408"/>
            <a:ext cx="360363" cy="374650"/>
          </a:xfrm>
          <a:custGeom>
            <a:avLst/>
            <a:gdLst>
              <a:gd name="T0" fmla="*/ 610 w 359663"/>
              <a:gd name="T1" fmla="*/ 201061 h 374904"/>
              <a:gd name="T2" fmla="*/ 5371 w 359663"/>
              <a:gd name="T3" fmla="*/ 230494 h 374904"/>
              <a:gd name="T4" fmla="*/ 14532 w 359663"/>
              <a:gd name="T5" fmla="*/ 258177 h 374904"/>
              <a:gd name="T6" fmla="*/ 27696 w 359663"/>
              <a:gd name="T7" fmla="*/ 283729 h 374904"/>
              <a:gd name="T8" fmla="*/ 44485 w 359663"/>
              <a:gd name="T9" fmla="*/ 306771 h 374904"/>
              <a:gd name="T10" fmla="*/ 64514 w 359663"/>
              <a:gd name="T11" fmla="*/ 326923 h 374904"/>
              <a:gd name="T12" fmla="*/ 87399 w 359663"/>
              <a:gd name="T13" fmla="*/ 343801 h 374904"/>
              <a:gd name="T14" fmla="*/ 112756 w 359663"/>
              <a:gd name="T15" fmla="*/ 357027 h 374904"/>
              <a:gd name="T16" fmla="*/ 140200 w 359663"/>
              <a:gd name="T17" fmla="*/ 366222 h 374904"/>
              <a:gd name="T18" fmla="*/ 169344 w 359663"/>
              <a:gd name="T19" fmla="*/ 370999 h 374904"/>
              <a:gd name="T20" fmla="*/ 199527 w 359663"/>
              <a:gd name="T21" fmla="*/ 370999 h 374904"/>
              <a:gd name="T22" fmla="*/ 228670 w 359663"/>
              <a:gd name="T23" fmla="*/ 366222 h 374904"/>
              <a:gd name="T24" fmla="*/ 256116 w 359663"/>
              <a:gd name="T25" fmla="*/ 357027 h 374904"/>
              <a:gd name="T26" fmla="*/ 281470 w 359663"/>
              <a:gd name="T27" fmla="*/ 343801 h 374904"/>
              <a:gd name="T28" fmla="*/ 304357 w 359663"/>
              <a:gd name="T29" fmla="*/ 326923 h 374904"/>
              <a:gd name="T30" fmla="*/ 324385 w 359663"/>
              <a:gd name="T31" fmla="*/ 306771 h 374904"/>
              <a:gd name="T32" fmla="*/ 341175 w 359663"/>
              <a:gd name="T33" fmla="*/ 283729 h 374904"/>
              <a:gd name="T34" fmla="*/ 354339 w 359663"/>
              <a:gd name="T35" fmla="*/ 258177 h 374904"/>
              <a:gd name="T36" fmla="*/ 363495 w 359663"/>
              <a:gd name="T37" fmla="*/ 230494 h 374904"/>
              <a:gd name="T38" fmla="*/ 368258 w 359663"/>
              <a:gd name="T39" fmla="*/ 201061 h 374904"/>
              <a:gd name="T40" fmla="*/ 368258 w 359663"/>
              <a:gd name="T41" fmla="*/ 170554 h 374904"/>
              <a:gd name="T42" fmla="*/ 363495 w 359663"/>
              <a:gd name="T43" fmla="*/ 141122 h 374904"/>
              <a:gd name="T44" fmla="*/ 354339 w 359663"/>
              <a:gd name="T45" fmla="*/ 113440 h 374904"/>
              <a:gd name="T46" fmla="*/ 341175 w 359663"/>
              <a:gd name="T47" fmla="*/ 87883 h 374904"/>
              <a:gd name="T48" fmla="*/ 324385 w 359663"/>
              <a:gd name="T49" fmla="*/ 64845 h 374904"/>
              <a:gd name="T50" fmla="*/ 304357 w 359663"/>
              <a:gd name="T51" fmla="*/ 44694 h 374904"/>
              <a:gd name="T52" fmla="*/ 281470 w 359663"/>
              <a:gd name="T53" fmla="*/ 27812 h 374904"/>
              <a:gd name="T54" fmla="*/ 256116 w 359663"/>
              <a:gd name="T55" fmla="*/ 14586 h 374904"/>
              <a:gd name="T56" fmla="*/ 228670 w 359663"/>
              <a:gd name="T57" fmla="*/ 5389 h 374904"/>
              <a:gd name="T58" fmla="*/ 199527 w 359663"/>
              <a:gd name="T59" fmla="*/ 620 h 374904"/>
              <a:gd name="T60" fmla="*/ 169344 w 359663"/>
              <a:gd name="T61" fmla="*/ 620 h 374904"/>
              <a:gd name="T62" fmla="*/ 140200 w 359663"/>
              <a:gd name="T63" fmla="*/ 5389 h 374904"/>
              <a:gd name="T64" fmla="*/ 112756 w 359663"/>
              <a:gd name="T65" fmla="*/ 14586 h 374904"/>
              <a:gd name="T66" fmla="*/ 87399 w 359663"/>
              <a:gd name="T67" fmla="*/ 27812 h 374904"/>
              <a:gd name="T68" fmla="*/ 64514 w 359663"/>
              <a:gd name="T69" fmla="*/ 44694 h 374904"/>
              <a:gd name="T70" fmla="*/ 44485 w 359663"/>
              <a:gd name="T71" fmla="*/ 64845 h 374904"/>
              <a:gd name="T72" fmla="*/ 27696 w 359663"/>
              <a:gd name="T73" fmla="*/ 87883 h 374904"/>
              <a:gd name="T74" fmla="*/ 14532 w 359663"/>
              <a:gd name="T75" fmla="*/ 113440 h 374904"/>
              <a:gd name="T76" fmla="*/ 5371 w 359663"/>
              <a:gd name="T77" fmla="*/ 141122 h 374904"/>
              <a:gd name="T78" fmla="*/ 610 w 359663"/>
              <a:gd name="T79" fmla="*/ 170554 h 3749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9663"/>
              <a:gd name="T121" fmla="*/ 0 h 374904"/>
              <a:gd name="T122" fmla="*/ 359663 w 359663"/>
              <a:gd name="T123" fmla="*/ 374904 h 37490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9663" h="374904">
                <a:moveTo>
                  <a:pt x="0" y="187452"/>
                </a:moveTo>
                <a:lnTo>
                  <a:pt x="597" y="202840"/>
                </a:lnTo>
                <a:lnTo>
                  <a:pt x="2360" y="217883"/>
                </a:lnTo>
                <a:lnTo>
                  <a:pt x="5241" y="232533"/>
                </a:lnTo>
                <a:lnTo>
                  <a:pt x="9192" y="246741"/>
                </a:lnTo>
                <a:lnTo>
                  <a:pt x="14168" y="260461"/>
                </a:lnTo>
                <a:lnTo>
                  <a:pt x="20121" y="273643"/>
                </a:lnTo>
                <a:lnTo>
                  <a:pt x="27004" y="286240"/>
                </a:lnTo>
                <a:lnTo>
                  <a:pt x="34771" y="298204"/>
                </a:lnTo>
                <a:lnTo>
                  <a:pt x="43375" y="309486"/>
                </a:lnTo>
                <a:lnTo>
                  <a:pt x="52768" y="320040"/>
                </a:lnTo>
                <a:lnTo>
                  <a:pt x="62904" y="329816"/>
                </a:lnTo>
                <a:lnTo>
                  <a:pt x="73737" y="338766"/>
                </a:lnTo>
                <a:lnTo>
                  <a:pt x="85218" y="346844"/>
                </a:lnTo>
                <a:lnTo>
                  <a:pt x="97302" y="354000"/>
                </a:lnTo>
                <a:lnTo>
                  <a:pt x="109942" y="360187"/>
                </a:lnTo>
                <a:lnTo>
                  <a:pt x="123090" y="365357"/>
                </a:lnTo>
                <a:lnTo>
                  <a:pt x="136700" y="369462"/>
                </a:lnTo>
                <a:lnTo>
                  <a:pt x="150725" y="372453"/>
                </a:lnTo>
                <a:lnTo>
                  <a:pt x="165117" y="374283"/>
                </a:lnTo>
                <a:lnTo>
                  <a:pt x="179831" y="374904"/>
                </a:lnTo>
                <a:lnTo>
                  <a:pt x="194546" y="374283"/>
                </a:lnTo>
                <a:lnTo>
                  <a:pt x="208938" y="372453"/>
                </a:lnTo>
                <a:lnTo>
                  <a:pt x="222963" y="369462"/>
                </a:lnTo>
                <a:lnTo>
                  <a:pt x="236573" y="365357"/>
                </a:lnTo>
                <a:lnTo>
                  <a:pt x="249721" y="360187"/>
                </a:lnTo>
                <a:lnTo>
                  <a:pt x="262361" y="354000"/>
                </a:lnTo>
                <a:lnTo>
                  <a:pt x="274445" y="346844"/>
                </a:lnTo>
                <a:lnTo>
                  <a:pt x="285926" y="338766"/>
                </a:lnTo>
                <a:lnTo>
                  <a:pt x="296759" y="329816"/>
                </a:lnTo>
                <a:lnTo>
                  <a:pt x="306895" y="320040"/>
                </a:lnTo>
                <a:lnTo>
                  <a:pt x="316288" y="309486"/>
                </a:lnTo>
                <a:lnTo>
                  <a:pt x="324892" y="298204"/>
                </a:lnTo>
                <a:lnTo>
                  <a:pt x="332659" y="286240"/>
                </a:lnTo>
                <a:lnTo>
                  <a:pt x="339542" y="273643"/>
                </a:lnTo>
                <a:lnTo>
                  <a:pt x="345495" y="260461"/>
                </a:lnTo>
                <a:lnTo>
                  <a:pt x="350471" y="246741"/>
                </a:lnTo>
                <a:lnTo>
                  <a:pt x="354422" y="232533"/>
                </a:lnTo>
                <a:lnTo>
                  <a:pt x="357303" y="217883"/>
                </a:lnTo>
                <a:lnTo>
                  <a:pt x="359066" y="202840"/>
                </a:lnTo>
                <a:lnTo>
                  <a:pt x="359663" y="187452"/>
                </a:lnTo>
                <a:lnTo>
                  <a:pt x="359066" y="172063"/>
                </a:lnTo>
                <a:lnTo>
                  <a:pt x="357303" y="157020"/>
                </a:lnTo>
                <a:lnTo>
                  <a:pt x="354422" y="142370"/>
                </a:lnTo>
                <a:lnTo>
                  <a:pt x="350471" y="128162"/>
                </a:lnTo>
                <a:lnTo>
                  <a:pt x="345495" y="114442"/>
                </a:lnTo>
                <a:lnTo>
                  <a:pt x="339542" y="101260"/>
                </a:lnTo>
                <a:lnTo>
                  <a:pt x="332659" y="88663"/>
                </a:lnTo>
                <a:lnTo>
                  <a:pt x="324892" y="76699"/>
                </a:lnTo>
                <a:lnTo>
                  <a:pt x="316288" y="65417"/>
                </a:lnTo>
                <a:lnTo>
                  <a:pt x="306895" y="54864"/>
                </a:lnTo>
                <a:lnTo>
                  <a:pt x="296759" y="45087"/>
                </a:lnTo>
                <a:lnTo>
                  <a:pt x="285926" y="36137"/>
                </a:lnTo>
                <a:lnTo>
                  <a:pt x="274445" y="28059"/>
                </a:lnTo>
                <a:lnTo>
                  <a:pt x="262361" y="20903"/>
                </a:lnTo>
                <a:lnTo>
                  <a:pt x="249721" y="14716"/>
                </a:lnTo>
                <a:lnTo>
                  <a:pt x="236573" y="9546"/>
                </a:lnTo>
                <a:lnTo>
                  <a:pt x="222963" y="5441"/>
                </a:lnTo>
                <a:lnTo>
                  <a:pt x="208938" y="2450"/>
                </a:lnTo>
                <a:lnTo>
                  <a:pt x="194546" y="620"/>
                </a:lnTo>
                <a:lnTo>
                  <a:pt x="179831" y="0"/>
                </a:lnTo>
                <a:lnTo>
                  <a:pt x="165117" y="620"/>
                </a:lnTo>
                <a:lnTo>
                  <a:pt x="150725" y="2450"/>
                </a:lnTo>
                <a:lnTo>
                  <a:pt x="136700" y="5441"/>
                </a:lnTo>
                <a:lnTo>
                  <a:pt x="123090" y="9546"/>
                </a:lnTo>
                <a:lnTo>
                  <a:pt x="109942" y="14716"/>
                </a:lnTo>
                <a:lnTo>
                  <a:pt x="97302" y="20903"/>
                </a:lnTo>
                <a:lnTo>
                  <a:pt x="85218" y="28059"/>
                </a:lnTo>
                <a:lnTo>
                  <a:pt x="73737" y="36137"/>
                </a:lnTo>
                <a:lnTo>
                  <a:pt x="62904" y="45087"/>
                </a:lnTo>
                <a:lnTo>
                  <a:pt x="52768" y="54864"/>
                </a:lnTo>
                <a:lnTo>
                  <a:pt x="43375" y="65417"/>
                </a:lnTo>
                <a:lnTo>
                  <a:pt x="34771" y="76699"/>
                </a:lnTo>
                <a:lnTo>
                  <a:pt x="27004" y="88663"/>
                </a:lnTo>
                <a:lnTo>
                  <a:pt x="20121" y="101260"/>
                </a:lnTo>
                <a:lnTo>
                  <a:pt x="14168" y="114442"/>
                </a:lnTo>
                <a:lnTo>
                  <a:pt x="9192" y="128162"/>
                </a:lnTo>
                <a:lnTo>
                  <a:pt x="5241" y="142370"/>
                </a:lnTo>
                <a:lnTo>
                  <a:pt x="2360" y="157020"/>
                </a:lnTo>
                <a:lnTo>
                  <a:pt x="597" y="172063"/>
                </a:lnTo>
                <a:lnTo>
                  <a:pt x="0" y="187452"/>
                </a:lnTo>
                <a:close/>
              </a:path>
            </a:pathLst>
          </a:custGeom>
          <a:solidFill>
            <a:srgbClr val="FFD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3" name="object 31"/>
          <p:cNvSpPr>
            <a:spLocks noChangeArrowheads="1"/>
          </p:cNvSpPr>
          <p:nvPr/>
        </p:nvSpPr>
        <p:spPr bwMode="auto">
          <a:xfrm>
            <a:off x="427673" y="3261836"/>
            <a:ext cx="385762" cy="403225"/>
          </a:xfrm>
          <a:custGeom>
            <a:avLst/>
            <a:gdLst>
              <a:gd name="T0" fmla="*/ 7672 w 385572"/>
              <a:gd name="T1" fmla="*/ 145858 h 402336"/>
              <a:gd name="T2" fmla="*/ 0 w 385572"/>
              <a:gd name="T3" fmla="*/ 228981 h 402336"/>
              <a:gd name="T4" fmla="*/ 15344 w 385572"/>
              <a:gd name="T5" fmla="*/ 288579 h 402336"/>
              <a:gd name="T6" fmla="*/ 26077 w 385572"/>
              <a:gd name="T7" fmla="*/ 188203 h 402336"/>
              <a:gd name="T8" fmla="*/ 38347 w 385572"/>
              <a:gd name="T9" fmla="*/ 136448 h 402336"/>
              <a:gd name="T10" fmla="*/ 64424 w 385572"/>
              <a:gd name="T11" fmla="*/ 90965 h 402336"/>
              <a:gd name="T12" fmla="*/ 99697 w 385572"/>
              <a:gd name="T13" fmla="*/ 56459 h 402336"/>
              <a:gd name="T14" fmla="*/ 144179 w 385572"/>
              <a:gd name="T15" fmla="*/ 34503 h 402336"/>
              <a:gd name="T16" fmla="*/ 194793 w 385572"/>
              <a:gd name="T17" fmla="*/ 26662 h 402336"/>
              <a:gd name="T18" fmla="*/ 243874 w 385572"/>
              <a:gd name="T19" fmla="*/ 34503 h 402336"/>
              <a:gd name="T20" fmla="*/ 288353 w 385572"/>
              <a:gd name="T21" fmla="*/ 58029 h 402336"/>
              <a:gd name="T22" fmla="*/ 323630 w 385572"/>
              <a:gd name="T23" fmla="*/ 92533 h 402336"/>
              <a:gd name="T24" fmla="*/ 349704 w 385572"/>
              <a:gd name="T25" fmla="*/ 136448 h 402336"/>
              <a:gd name="T26" fmla="*/ 361975 w 385572"/>
              <a:gd name="T27" fmla="*/ 189771 h 402336"/>
              <a:gd name="T28" fmla="*/ 354306 w 385572"/>
              <a:gd name="T29" fmla="*/ 261916 h 402336"/>
              <a:gd name="T30" fmla="*/ 332833 w 385572"/>
              <a:gd name="T31" fmla="*/ 308967 h 402336"/>
              <a:gd name="T32" fmla="*/ 300624 w 385572"/>
              <a:gd name="T33" fmla="*/ 346608 h 402336"/>
              <a:gd name="T34" fmla="*/ 257677 w 385572"/>
              <a:gd name="T35" fmla="*/ 373270 h 402336"/>
              <a:gd name="T36" fmla="*/ 210127 w 385572"/>
              <a:gd name="T37" fmla="*/ 387385 h 402336"/>
              <a:gd name="T38" fmla="*/ 142642 w 385572"/>
              <a:gd name="T39" fmla="*/ 379544 h 402336"/>
              <a:gd name="T40" fmla="*/ 99697 w 385572"/>
              <a:gd name="T41" fmla="*/ 356017 h 402336"/>
              <a:gd name="T42" fmla="*/ 62887 w 385572"/>
              <a:gd name="T43" fmla="*/ 321514 h 402336"/>
              <a:gd name="T44" fmla="*/ 38347 w 385572"/>
              <a:gd name="T45" fmla="*/ 277600 h 402336"/>
              <a:gd name="T46" fmla="*/ 44482 w 385572"/>
              <a:gd name="T47" fmla="*/ 338766 h 402336"/>
              <a:gd name="T48" fmla="*/ 85889 w 385572"/>
              <a:gd name="T49" fmla="*/ 377976 h 402336"/>
              <a:gd name="T50" fmla="*/ 136507 w 385572"/>
              <a:gd name="T51" fmla="*/ 404637 h 402336"/>
              <a:gd name="T52" fmla="*/ 194793 w 385572"/>
              <a:gd name="T53" fmla="*/ 414049 h 402336"/>
              <a:gd name="T54" fmla="*/ 251542 w 385572"/>
              <a:gd name="T55" fmla="*/ 404637 h 402336"/>
              <a:gd name="T56" fmla="*/ 302157 w 385572"/>
              <a:gd name="T57" fmla="*/ 377976 h 402336"/>
              <a:gd name="T58" fmla="*/ 343569 w 385572"/>
              <a:gd name="T59" fmla="*/ 337198 h 402336"/>
              <a:gd name="T60" fmla="*/ 372711 w 385572"/>
              <a:gd name="T61" fmla="*/ 287010 h 402336"/>
              <a:gd name="T62" fmla="*/ 386515 w 385572"/>
              <a:gd name="T63" fmla="*/ 227412 h 402336"/>
              <a:gd name="T64" fmla="*/ 383448 w 385572"/>
              <a:gd name="T65" fmla="*/ 164678 h 402336"/>
              <a:gd name="T66" fmla="*/ 363509 w 385572"/>
              <a:gd name="T67" fmla="*/ 108216 h 402336"/>
              <a:gd name="T68" fmla="*/ 331299 w 385572"/>
              <a:gd name="T69" fmla="*/ 61166 h 402336"/>
              <a:gd name="T70" fmla="*/ 285285 w 385572"/>
              <a:gd name="T71" fmla="*/ 25093 h 402336"/>
              <a:gd name="T72" fmla="*/ 231603 w 385572"/>
              <a:gd name="T73" fmla="*/ 4702 h 402336"/>
              <a:gd name="T74" fmla="*/ 173317 w 385572"/>
              <a:gd name="T75" fmla="*/ 1563 h 402336"/>
              <a:gd name="T76" fmla="*/ 116565 w 385572"/>
              <a:gd name="T77" fmla="*/ 17251 h 402336"/>
              <a:gd name="T78" fmla="*/ 69022 w 385572"/>
              <a:gd name="T79" fmla="*/ 48619 h 402336"/>
              <a:gd name="T80" fmla="*/ 32212 w 385572"/>
              <a:gd name="T81" fmla="*/ 92533 h 402336"/>
              <a:gd name="T82" fmla="*/ 32212 w 385572"/>
              <a:gd name="T83" fmla="*/ 260347 h 402336"/>
              <a:gd name="T84" fmla="*/ 24540 w 385572"/>
              <a:gd name="T85" fmla="*/ 207019 h 4023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5572"/>
              <a:gd name="T130" fmla="*/ 0 h 402336"/>
              <a:gd name="T131" fmla="*/ 385572 w 385572"/>
              <a:gd name="T132" fmla="*/ 402336 h 4023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5572" h="402336">
                <a:moveTo>
                  <a:pt x="22860" y="106680"/>
                </a:moveTo>
                <a:lnTo>
                  <a:pt x="13716" y="123444"/>
                </a:lnTo>
                <a:lnTo>
                  <a:pt x="7620" y="141732"/>
                </a:lnTo>
                <a:lnTo>
                  <a:pt x="3048" y="161544"/>
                </a:lnTo>
                <a:lnTo>
                  <a:pt x="0" y="181356"/>
                </a:lnTo>
                <a:lnTo>
                  <a:pt x="0" y="222504"/>
                </a:lnTo>
                <a:lnTo>
                  <a:pt x="3048" y="242315"/>
                </a:lnTo>
                <a:lnTo>
                  <a:pt x="7620" y="260604"/>
                </a:lnTo>
                <a:lnTo>
                  <a:pt x="15240" y="280416"/>
                </a:lnTo>
                <a:lnTo>
                  <a:pt x="22860" y="297180"/>
                </a:lnTo>
                <a:lnTo>
                  <a:pt x="24384" y="201168"/>
                </a:lnTo>
                <a:lnTo>
                  <a:pt x="25908" y="182880"/>
                </a:lnTo>
                <a:lnTo>
                  <a:pt x="28956" y="164592"/>
                </a:lnTo>
                <a:lnTo>
                  <a:pt x="32004" y="147827"/>
                </a:lnTo>
                <a:lnTo>
                  <a:pt x="38100" y="132587"/>
                </a:lnTo>
                <a:lnTo>
                  <a:pt x="45720" y="117348"/>
                </a:lnTo>
                <a:lnTo>
                  <a:pt x="53340" y="102108"/>
                </a:lnTo>
                <a:lnTo>
                  <a:pt x="64008" y="88392"/>
                </a:lnTo>
                <a:lnTo>
                  <a:pt x="74676" y="76200"/>
                </a:lnTo>
                <a:lnTo>
                  <a:pt x="86868" y="65532"/>
                </a:lnTo>
                <a:lnTo>
                  <a:pt x="99060" y="54863"/>
                </a:lnTo>
                <a:lnTo>
                  <a:pt x="112776" y="47244"/>
                </a:lnTo>
                <a:lnTo>
                  <a:pt x="128016" y="39624"/>
                </a:lnTo>
                <a:lnTo>
                  <a:pt x="143256" y="33527"/>
                </a:lnTo>
                <a:lnTo>
                  <a:pt x="160020" y="28956"/>
                </a:lnTo>
                <a:lnTo>
                  <a:pt x="175260" y="25908"/>
                </a:lnTo>
                <a:lnTo>
                  <a:pt x="193548" y="25908"/>
                </a:lnTo>
                <a:lnTo>
                  <a:pt x="210312" y="27432"/>
                </a:lnTo>
                <a:lnTo>
                  <a:pt x="227076" y="28956"/>
                </a:lnTo>
                <a:lnTo>
                  <a:pt x="242316" y="33527"/>
                </a:lnTo>
                <a:lnTo>
                  <a:pt x="257556" y="39624"/>
                </a:lnTo>
                <a:lnTo>
                  <a:pt x="272796" y="47244"/>
                </a:lnTo>
                <a:lnTo>
                  <a:pt x="286512" y="56387"/>
                </a:lnTo>
                <a:lnTo>
                  <a:pt x="298704" y="65532"/>
                </a:lnTo>
                <a:lnTo>
                  <a:pt x="310896" y="77724"/>
                </a:lnTo>
                <a:lnTo>
                  <a:pt x="321564" y="89915"/>
                </a:lnTo>
                <a:lnTo>
                  <a:pt x="332232" y="103632"/>
                </a:lnTo>
                <a:lnTo>
                  <a:pt x="339852" y="117348"/>
                </a:lnTo>
                <a:lnTo>
                  <a:pt x="347472" y="132587"/>
                </a:lnTo>
                <a:lnTo>
                  <a:pt x="352044" y="149351"/>
                </a:lnTo>
                <a:lnTo>
                  <a:pt x="356616" y="166115"/>
                </a:lnTo>
                <a:lnTo>
                  <a:pt x="359664" y="184404"/>
                </a:lnTo>
                <a:lnTo>
                  <a:pt x="359664" y="219456"/>
                </a:lnTo>
                <a:lnTo>
                  <a:pt x="356616" y="237744"/>
                </a:lnTo>
                <a:lnTo>
                  <a:pt x="352044" y="254508"/>
                </a:lnTo>
                <a:lnTo>
                  <a:pt x="345948" y="269748"/>
                </a:lnTo>
                <a:lnTo>
                  <a:pt x="339852" y="284988"/>
                </a:lnTo>
                <a:lnTo>
                  <a:pt x="330708" y="300228"/>
                </a:lnTo>
                <a:lnTo>
                  <a:pt x="321564" y="313944"/>
                </a:lnTo>
                <a:lnTo>
                  <a:pt x="310896" y="326136"/>
                </a:lnTo>
                <a:lnTo>
                  <a:pt x="298704" y="336804"/>
                </a:lnTo>
                <a:lnTo>
                  <a:pt x="284988" y="347472"/>
                </a:lnTo>
                <a:lnTo>
                  <a:pt x="271272" y="356616"/>
                </a:lnTo>
                <a:lnTo>
                  <a:pt x="256032" y="362712"/>
                </a:lnTo>
                <a:lnTo>
                  <a:pt x="240792" y="368808"/>
                </a:lnTo>
                <a:lnTo>
                  <a:pt x="225552" y="373380"/>
                </a:lnTo>
                <a:lnTo>
                  <a:pt x="208788" y="376428"/>
                </a:lnTo>
                <a:lnTo>
                  <a:pt x="175260" y="376428"/>
                </a:lnTo>
                <a:lnTo>
                  <a:pt x="158496" y="373380"/>
                </a:lnTo>
                <a:lnTo>
                  <a:pt x="141732" y="368808"/>
                </a:lnTo>
                <a:lnTo>
                  <a:pt x="126492" y="362712"/>
                </a:lnTo>
                <a:lnTo>
                  <a:pt x="112776" y="355092"/>
                </a:lnTo>
                <a:lnTo>
                  <a:pt x="99060" y="345948"/>
                </a:lnTo>
                <a:lnTo>
                  <a:pt x="85343" y="336804"/>
                </a:lnTo>
                <a:lnTo>
                  <a:pt x="73152" y="324612"/>
                </a:lnTo>
                <a:lnTo>
                  <a:pt x="62484" y="312420"/>
                </a:lnTo>
                <a:lnTo>
                  <a:pt x="53340" y="298704"/>
                </a:lnTo>
                <a:lnTo>
                  <a:pt x="44196" y="284988"/>
                </a:lnTo>
                <a:lnTo>
                  <a:pt x="38100" y="269748"/>
                </a:lnTo>
                <a:lnTo>
                  <a:pt x="32004" y="252984"/>
                </a:lnTo>
                <a:lnTo>
                  <a:pt x="32004" y="313944"/>
                </a:lnTo>
                <a:lnTo>
                  <a:pt x="44196" y="329184"/>
                </a:lnTo>
                <a:lnTo>
                  <a:pt x="56388" y="342900"/>
                </a:lnTo>
                <a:lnTo>
                  <a:pt x="70104" y="356616"/>
                </a:lnTo>
                <a:lnTo>
                  <a:pt x="85343" y="367284"/>
                </a:lnTo>
                <a:lnTo>
                  <a:pt x="100584" y="377952"/>
                </a:lnTo>
                <a:lnTo>
                  <a:pt x="117348" y="387096"/>
                </a:lnTo>
                <a:lnTo>
                  <a:pt x="135636" y="393192"/>
                </a:lnTo>
                <a:lnTo>
                  <a:pt x="153924" y="397764"/>
                </a:lnTo>
                <a:lnTo>
                  <a:pt x="173736" y="400812"/>
                </a:lnTo>
                <a:lnTo>
                  <a:pt x="193548" y="402336"/>
                </a:lnTo>
                <a:lnTo>
                  <a:pt x="213360" y="400812"/>
                </a:lnTo>
                <a:lnTo>
                  <a:pt x="231648" y="397764"/>
                </a:lnTo>
                <a:lnTo>
                  <a:pt x="249936" y="393192"/>
                </a:lnTo>
                <a:lnTo>
                  <a:pt x="268224" y="385572"/>
                </a:lnTo>
                <a:lnTo>
                  <a:pt x="284988" y="377952"/>
                </a:lnTo>
                <a:lnTo>
                  <a:pt x="300228" y="367284"/>
                </a:lnTo>
                <a:lnTo>
                  <a:pt x="315468" y="355092"/>
                </a:lnTo>
                <a:lnTo>
                  <a:pt x="329184" y="342900"/>
                </a:lnTo>
                <a:lnTo>
                  <a:pt x="341376" y="327660"/>
                </a:lnTo>
                <a:lnTo>
                  <a:pt x="352044" y="312420"/>
                </a:lnTo>
                <a:lnTo>
                  <a:pt x="362712" y="295656"/>
                </a:lnTo>
                <a:lnTo>
                  <a:pt x="370332" y="278892"/>
                </a:lnTo>
                <a:lnTo>
                  <a:pt x="376428" y="260604"/>
                </a:lnTo>
                <a:lnTo>
                  <a:pt x="381000" y="240792"/>
                </a:lnTo>
                <a:lnTo>
                  <a:pt x="384048" y="220980"/>
                </a:lnTo>
                <a:lnTo>
                  <a:pt x="385572" y="201168"/>
                </a:lnTo>
                <a:lnTo>
                  <a:pt x="384048" y="179832"/>
                </a:lnTo>
                <a:lnTo>
                  <a:pt x="381000" y="160020"/>
                </a:lnTo>
                <a:lnTo>
                  <a:pt x="376428" y="141732"/>
                </a:lnTo>
                <a:lnTo>
                  <a:pt x="370332" y="123444"/>
                </a:lnTo>
                <a:lnTo>
                  <a:pt x="361188" y="105156"/>
                </a:lnTo>
                <a:lnTo>
                  <a:pt x="352044" y="88392"/>
                </a:lnTo>
                <a:lnTo>
                  <a:pt x="341376" y="73151"/>
                </a:lnTo>
                <a:lnTo>
                  <a:pt x="329184" y="59436"/>
                </a:lnTo>
                <a:lnTo>
                  <a:pt x="315468" y="45720"/>
                </a:lnTo>
                <a:lnTo>
                  <a:pt x="300228" y="35051"/>
                </a:lnTo>
                <a:lnTo>
                  <a:pt x="283464" y="24384"/>
                </a:lnTo>
                <a:lnTo>
                  <a:pt x="266700" y="15239"/>
                </a:lnTo>
                <a:lnTo>
                  <a:pt x="249936" y="9144"/>
                </a:lnTo>
                <a:lnTo>
                  <a:pt x="230124" y="4572"/>
                </a:lnTo>
                <a:lnTo>
                  <a:pt x="211836" y="1524"/>
                </a:lnTo>
                <a:lnTo>
                  <a:pt x="192024" y="0"/>
                </a:lnTo>
                <a:lnTo>
                  <a:pt x="172212" y="1524"/>
                </a:lnTo>
                <a:lnTo>
                  <a:pt x="152400" y="4572"/>
                </a:lnTo>
                <a:lnTo>
                  <a:pt x="134112" y="9144"/>
                </a:lnTo>
                <a:lnTo>
                  <a:pt x="115824" y="16763"/>
                </a:lnTo>
                <a:lnTo>
                  <a:pt x="99060" y="24384"/>
                </a:lnTo>
                <a:lnTo>
                  <a:pt x="83820" y="35051"/>
                </a:lnTo>
                <a:lnTo>
                  <a:pt x="68580" y="47244"/>
                </a:lnTo>
                <a:lnTo>
                  <a:pt x="54864" y="59436"/>
                </a:lnTo>
                <a:lnTo>
                  <a:pt x="42671" y="74675"/>
                </a:lnTo>
                <a:lnTo>
                  <a:pt x="32004" y="89915"/>
                </a:lnTo>
                <a:lnTo>
                  <a:pt x="22860" y="106680"/>
                </a:lnTo>
                <a:close/>
              </a:path>
              <a:path w="385572" h="402336">
                <a:moveTo>
                  <a:pt x="32004" y="313944"/>
                </a:moveTo>
                <a:lnTo>
                  <a:pt x="32004" y="252984"/>
                </a:lnTo>
                <a:lnTo>
                  <a:pt x="27432" y="236220"/>
                </a:lnTo>
                <a:lnTo>
                  <a:pt x="25908" y="217932"/>
                </a:lnTo>
                <a:lnTo>
                  <a:pt x="24384" y="201168"/>
                </a:lnTo>
                <a:lnTo>
                  <a:pt x="22860" y="297180"/>
                </a:lnTo>
                <a:lnTo>
                  <a:pt x="32004" y="31394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4" name="object 32"/>
          <p:cNvSpPr>
            <a:spLocks noChangeArrowheads="1"/>
          </p:cNvSpPr>
          <p:nvPr/>
        </p:nvSpPr>
        <p:spPr bwMode="auto">
          <a:xfrm>
            <a:off x="554673" y="2068512"/>
            <a:ext cx="147239" cy="1000448"/>
          </a:xfrm>
          <a:custGeom>
            <a:avLst/>
            <a:gdLst>
              <a:gd name="T0" fmla="*/ 47782 w 132587"/>
              <a:gd name="T1" fmla="*/ 1268799 h 1296923"/>
              <a:gd name="T2" fmla="*/ 47783 w 132587"/>
              <a:gd name="T3" fmla="*/ 1214589 h 1296923"/>
              <a:gd name="T4" fmla="*/ 26702 w 132587"/>
              <a:gd name="T5" fmla="*/ 1175770 h 1296923"/>
              <a:gd name="T6" fmla="*/ 22485 w 132587"/>
              <a:gd name="T7" fmla="*/ 1169674 h 1296923"/>
              <a:gd name="T8" fmla="*/ 15458 w 132587"/>
              <a:gd name="T9" fmla="*/ 1166619 h 1296923"/>
              <a:gd name="T10" fmla="*/ 8432 w 132587"/>
              <a:gd name="T11" fmla="*/ 1171198 h 1296923"/>
              <a:gd name="T12" fmla="*/ 2810 w 132587"/>
              <a:gd name="T13" fmla="*/ 1174246 h 1296923"/>
              <a:gd name="T14" fmla="*/ 0 w 132587"/>
              <a:gd name="T15" fmla="*/ 1183390 h 1296923"/>
              <a:gd name="T16" fmla="*/ 4215 w 132587"/>
              <a:gd name="T17" fmla="*/ 1191023 h 1296923"/>
              <a:gd name="T18" fmla="*/ 61836 w 132587"/>
              <a:gd name="T19" fmla="*/ 1297768 h 1296923"/>
              <a:gd name="T20" fmla="*/ 119456 w 132587"/>
              <a:gd name="T21" fmla="*/ 1191023 h 1296923"/>
              <a:gd name="T22" fmla="*/ 74480 w 132587"/>
              <a:gd name="T23" fmla="*/ 1268799 h 1296923"/>
              <a:gd name="T24" fmla="*/ 50594 w 132587"/>
              <a:gd name="T25" fmla="*/ 1261166 h 1296923"/>
              <a:gd name="T26" fmla="*/ 47783 w 132587"/>
              <a:gd name="T27" fmla="*/ 1214589 h 1296923"/>
              <a:gd name="T28" fmla="*/ 47782 w 132587"/>
              <a:gd name="T29" fmla="*/ 1268799 h 1296923"/>
              <a:gd name="T30" fmla="*/ 99779 w 132587"/>
              <a:gd name="T31" fmla="*/ 1169674 h 1296923"/>
              <a:gd name="T32" fmla="*/ 95564 w 132587"/>
              <a:gd name="T33" fmla="*/ 1175770 h 1296923"/>
              <a:gd name="T34" fmla="*/ 74480 w 132587"/>
              <a:gd name="T35" fmla="*/ 1215801 h 1296923"/>
              <a:gd name="T36" fmla="*/ 73080 w 132587"/>
              <a:gd name="T37" fmla="*/ 1261166 h 1296923"/>
              <a:gd name="T38" fmla="*/ 61663 w 132587"/>
              <a:gd name="T39" fmla="*/ 1240146 h 1296923"/>
              <a:gd name="T40" fmla="*/ 47782 w 132587"/>
              <a:gd name="T41" fmla="*/ 0 h 1296923"/>
              <a:gd name="T42" fmla="*/ 47783 w 132587"/>
              <a:gd name="T43" fmla="*/ 1214589 h 1296923"/>
              <a:gd name="T44" fmla="*/ 50594 w 132587"/>
              <a:gd name="T45" fmla="*/ 1261166 h 1296923"/>
              <a:gd name="T46" fmla="*/ 74480 w 132587"/>
              <a:gd name="T47" fmla="*/ 1268799 h 1296923"/>
              <a:gd name="T48" fmla="*/ 119456 w 132587"/>
              <a:gd name="T49" fmla="*/ 1191023 h 1296923"/>
              <a:gd name="T50" fmla="*/ 122264 w 132587"/>
              <a:gd name="T51" fmla="*/ 1183390 h 1296923"/>
              <a:gd name="T52" fmla="*/ 120860 w 132587"/>
              <a:gd name="T53" fmla="*/ 1174246 h 1296923"/>
              <a:gd name="T54" fmla="*/ 113834 w 132587"/>
              <a:gd name="T55" fmla="*/ 1171198 h 1296923"/>
              <a:gd name="T56" fmla="*/ 108212 w 132587"/>
              <a:gd name="T57" fmla="*/ 1166619 h 1296923"/>
              <a:gd name="T58" fmla="*/ 99779 w 132587"/>
              <a:gd name="T59" fmla="*/ 1169674 h 1296923"/>
              <a:gd name="T60" fmla="*/ 61663 w 132587"/>
              <a:gd name="T61" fmla="*/ 1240146 h 1296923"/>
              <a:gd name="T62" fmla="*/ 73080 w 132587"/>
              <a:gd name="T63" fmla="*/ 1261166 h 1296923"/>
              <a:gd name="T64" fmla="*/ 74480 w 132587"/>
              <a:gd name="T65" fmla="*/ 1215801 h 1296923"/>
              <a:gd name="T66" fmla="*/ 74480 w 132587"/>
              <a:gd name="T67" fmla="*/ 0 h 1296923"/>
              <a:gd name="T68" fmla="*/ 47782 w 132587"/>
              <a:gd name="T69" fmla="*/ 0 h 1296923"/>
              <a:gd name="T70" fmla="*/ 61663 w 132587"/>
              <a:gd name="T71" fmla="*/ 1240146 h 12969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2587"/>
              <a:gd name="T109" fmla="*/ 0 h 1296923"/>
              <a:gd name="T110" fmla="*/ 132587 w 132587"/>
              <a:gd name="T111" fmla="*/ 1296923 h 12969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2587" h="1296923">
                <a:moveTo>
                  <a:pt x="51815" y="1267967"/>
                </a:moveTo>
                <a:lnTo>
                  <a:pt x="51816" y="1213796"/>
                </a:lnTo>
                <a:lnTo>
                  <a:pt x="28956" y="1175003"/>
                </a:lnTo>
                <a:lnTo>
                  <a:pt x="24384" y="1168907"/>
                </a:lnTo>
                <a:lnTo>
                  <a:pt x="16764" y="1165859"/>
                </a:lnTo>
                <a:lnTo>
                  <a:pt x="9143" y="1170431"/>
                </a:lnTo>
                <a:lnTo>
                  <a:pt x="3048" y="1173479"/>
                </a:lnTo>
                <a:lnTo>
                  <a:pt x="0" y="1182623"/>
                </a:lnTo>
                <a:lnTo>
                  <a:pt x="4571" y="1190243"/>
                </a:lnTo>
                <a:lnTo>
                  <a:pt x="67056" y="1296923"/>
                </a:lnTo>
                <a:lnTo>
                  <a:pt x="129540" y="1190243"/>
                </a:lnTo>
                <a:lnTo>
                  <a:pt x="80772" y="1267967"/>
                </a:lnTo>
                <a:lnTo>
                  <a:pt x="54864" y="1260347"/>
                </a:lnTo>
                <a:lnTo>
                  <a:pt x="51816" y="1213796"/>
                </a:lnTo>
                <a:lnTo>
                  <a:pt x="51815" y="1267967"/>
                </a:lnTo>
                <a:close/>
              </a:path>
              <a:path w="132587" h="1296923">
                <a:moveTo>
                  <a:pt x="108203" y="1168907"/>
                </a:moveTo>
                <a:lnTo>
                  <a:pt x="103631" y="1175003"/>
                </a:lnTo>
                <a:lnTo>
                  <a:pt x="80772" y="1215008"/>
                </a:lnTo>
                <a:lnTo>
                  <a:pt x="79248" y="1260347"/>
                </a:lnTo>
                <a:lnTo>
                  <a:pt x="66868" y="1239340"/>
                </a:lnTo>
                <a:lnTo>
                  <a:pt x="51815" y="0"/>
                </a:lnTo>
                <a:lnTo>
                  <a:pt x="51816" y="1213796"/>
                </a:lnTo>
                <a:lnTo>
                  <a:pt x="54864" y="1260347"/>
                </a:lnTo>
                <a:lnTo>
                  <a:pt x="80772" y="1267967"/>
                </a:lnTo>
                <a:lnTo>
                  <a:pt x="129540" y="1190243"/>
                </a:lnTo>
                <a:lnTo>
                  <a:pt x="132587" y="1182623"/>
                </a:lnTo>
                <a:lnTo>
                  <a:pt x="131064" y="1173479"/>
                </a:lnTo>
                <a:lnTo>
                  <a:pt x="123443" y="1170431"/>
                </a:lnTo>
                <a:lnTo>
                  <a:pt x="117348" y="1165859"/>
                </a:lnTo>
                <a:lnTo>
                  <a:pt x="108203" y="1168907"/>
                </a:lnTo>
                <a:close/>
              </a:path>
              <a:path w="132587" h="1296923">
                <a:moveTo>
                  <a:pt x="66868" y="1239340"/>
                </a:moveTo>
                <a:lnTo>
                  <a:pt x="79248" y="1260347"/>
                </a:lnTo>
                <a:lnTo>
                  <a:pt x="80772" y="1215008"/>
                </a:lnTo>
                <a:lnTo>
                  <a:pt x="80772" y="0"/>
                </a:lnTo>
                <a:lnTo>
                  <a:pt x="51815" y="0"/>
                </a:lnTo>
                <a:lnTo>
                  <a:pt x="66868" y="12393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5" name="object 33"/>
          <p:cNvSpPr>
            <a:spLocks noChangeArrowheads="1"/>
          </p:cNvSpPr>
          <p:nvPr/>
        </p:nvSpPr>
        <p:spPr bwMode="auto">
          <a:xfrm>
            <a:off x="382202" y="4306094"/>
            <a:ext cx="360363" cy="377825"/>
          </a:xfrm>
          <a:custGeom>
            <a:avLst/>
            <a:gdLst>
              <a:gd name="T0" fmla="*/ 610 w 359663"/>
              <a:gd name="T1" fmla="*/ 203491 h 377951"/>
              <a:gd name="T2" fmla="*/ 5371 w 359663"/>
              <a:gd name="T3" fmla="*/ 233135 h 377951"/>
              <a:gd name="T4" fmla="*/ 14532 w 359663"/>
              <a:gd name="T5" fmla="*/ 261092 h 377951"/>
              <a:gd name="T6" fmla="*/ 27696 w 359663"/>
              <a:gd name="T7" fmla="*/ 286945 h 377951"/>
              <a:gd name="T8" fmla="*/ 44485 w 359663"/>
              <a:gd name="T9" fmla="*/ 310308 h 377951"/>
              <a:gd name="T10" fmla="*/ 64514 w 359663"/>
              <a:gd name="T11" fmla="*/ 330778 h 377951"/>
              <a:gd name="T12" fmla="*/ 87399 w 359663"/>
              <a:gd name="T13" fmla="*/ 347955 h 377951"/>
              <a:gd name="T14" fmla="*/ 112756 w 359663"/>
              <a:gd name="T15" fmla="*/ 361424 h 377951"/>
              <a:gd name="T16" fmla="*/ 140200 w 359663"/>
              <a:gd name="T17" fmla="*/ 370805 h 377951"/>
              <a:gd name="T18" fmla="*/ 169344 w 359663"/>
              <a:gd name="T19" fmla="*/ 375688 h 377951"/>
              <a:gd name="T20" fmla="*/ 199527 w 359663"/>
              <a:gd name="T21" fmla="*/ 375688 h 377951"/>
              <a:gd name="T22" fmla="*/ 228670 w 359663"/>
              <a:gd name="T23" fmla="*/ 370805 h 377951"/>
              <a:gd name="T24" fmla="*/ 256116 w 359663"/>
              <a:gd name="T25" fmla="*/ 361424 h 377951"/>
              <a:gd name="T26" fmla="*/ 281470 w 359663"/>
              <a:gd name="T27" fmla="*/ 347955 h 377951"/>
              <a:gd name="T28" fmla="*/ 304357 w 359663"/>
              <a:gd name="T29" fmla="*/ 330778 h 377951"/>
              <a:gd name="T30" fmla="*/ 324385 w 359663"/>
              <a:gd name="T31" fmla="*/ 310308 h 377951"/>
              <a:gd name="T32" fmla="*/ 341175 w 359663"/>
              <a:gd name="T33" fmla="*/ 286945 h 377951"/>
              <a:gd name="T34" fmla="*/ 354339 w 359663"/>
              <a:gd name="T35" fmla="*/ 261092 h 377951"/>
              <a:gd name="T36" fmla="*/ 363495 w 359663"/>
              <a:gd name="T37" fmla="*/ 233135 h 377951"/>
              <a:gd name="T38" fmla="*/ 368258 w 359663"/>
              <a:gd name="T39" fmla="*/ 203491 h 377951"/>
              <a:gd name="T40" fmla="*/ 368258 w 359663"/>
              <a:gd name="T41" fmla="*/ 172616 h 377951"/>
              <a:gd name="T42" fmla="*/ 363495 w 359663"/>
              <a:gd name="T43" fmla="*/ 142682 h 377951"/>
              <a:gd name="T44" fmla="*/ 354339 w 359663"/>
              <a:gd name="T45" fmla="*/ 114591 h 377951"/>
              <a:gd name="T46" fmla="*/ 341175 w 359663"/>
              <a:gd name="T47" fmla="*/ 88692 h 377951"/>
              <a:gd name="T48" fmla="*/ 324385 w 359663"/>
              <a:gd name="T49" fmla="*/ 65384 h 377951"/>
              <a:gd name="T50" fmla="*/ 304357 w 359663"/>
              <a:gd name="T51" fmla="*/ 45031 h 377951"/>
              <a:gd name="T52" fmla="*/ 281470 w 359663"/>
              <a:gd name="T53" fmla="*/ 28007 h 377951"/>
              <a:gd name="T54" fmla="*/ 256116 w 359663"/>
              <a:gd name="T55" fmla="*/ 14674 h 377951"/>
              <a:gd name="T56" fmla="*/ 228670 w 359663"/>
              <a:gd name="T57" fmla="*/ 5420 h 377951"/>
              <a:gd name="T58" fmla="*/ 199527 w 359663"/>
              <a:gd name="T59" fmla="*/ 620 h 377951"/>
              <a:gd name="T60" fmla="*/ 169344 w 359663"/>
              <a:gd name="T61" fmla="*/ 620 h 377951"/>
              <a:gd name="T62" fmla="*/ 140200 w 359663"/>
              <a:gd name="T63" fmla="*/ 5420 h 377951"/>
              <a:gd name="T64" fmla="*/ 112756 w 359663"/>
              <a:gd name="T65" fmla="*/ 14674 h 377951"/>
              <a:gd name="T66" fmla="*/ 87399 w 359663"/>
              <a:gd name="T67" fmla="*/ 28007 h 377951"/>
              <a:gd name="T68" fmla="*/ 64514 w 359663"/>
              <a:gd name="T69" fmla="*/ 45031 h 377951"/>
              <a:gd name="T70" fmla="*/ 44485 w 359663"/>
              <a:gd name="T71" fmla="*/ 65384 h 377951"/>
              <a:gd name="T72" fmla="*/ 27696 w 359663"/>
              <a:gd name="T73" fmla="*/ 88692 h 377951"/>
              <a:gd name="T74" fmla="*/ 14532 w 359663"/>
              <a:gd name="T75" fmla="*/ 114591 h 377951"/>
              <a:gd name="T76" fmla="*/ 5371 w 359663"/>
              <a:gd name="T77" fmla="*/ 142682 h 377951"/>
              <a:gd name="T78" fmla="*/ 610 w 359663"/>
              <a:gd name="T79" fmla="*/ 172616 h 3779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9663"/>
              <a:gd name="T121" fmla="*/ 0 h 377951"/>
              <a:gd name="T122" fmla="*/ 359663 w 359663"/>
              <a:gd name="T123" fmla="*/ 377951 h 3779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9663" h="377951">
                <a:moveTo>
                  <a:pt x="0" y="188975"/>
                </a:moveTo>
                <a:lnTo>
                  <a:pt x="597" y="204375"/>
                </a:lnTo>
                <a:lnTo>
                  <a:pt x="2360" y="219449"/>
                </a:lnTo>
                <a:lnTo>
                  <a:pt x="5241" y="234149"/>
                </a:lnTo>
                <a:lnTo>
                  <a:pt x="9192" y="248424"/>
                </a:lnTo>
                <a:lnTo>
                  <a:pt x="14168" y="262223"/>
                </a:lnTo>
                <a:lnTo>
                  <a:pt x="20121" y="275496"/>
                </a:lnTo>
                <a:lnTo>
                  <a:pt x="27004" y="288193"/>
                </a:lnTo>
                <a:lnTo>
                  <a:pt x="34771" y="300264"/>
                </a:lnTo>
                <a:lnTo>
                  <a:pt x="43375" y="311658"/>
                </a:lnTo>
                <a:lnTo>
                  <a:pt x="52768" y="322326"/>
                </a:lnTo>
                <a:lnTo>
                  <a:pt x="62904" y="332215"/>
                </a:lnTo>
                <a:lnTo>
                  <a:pt x="73737" y="341278"/>
                </a:lnTo>
                <a:lnTo>
                  <a:pt x="85218" y="349463"/>
                </a:lnTo>
                <a:lnTo>
                  <a:pt x="97302" y="356719"/>
                </a:lnTo>
                <a:lnTo>
                  <a:pt x="109942" y="362997"/>
                </a:lnTo>
                <a:lnTo>
                  <a:pt x="123090" y="368247"/>
                </a:lnTo>
                <a:lnTo>
                  <a:pt x="136700" y="372417"/>
                </a:lnTo>
                <a:lnTo>
                  <a:pt x="150725" y="375458"/>
                </a:lnTo>
                <a:lnTo>
                  <a:pt x="165117" y="377320"/>
                </a:lnTo>
                <a:lnTo>
                  <a:pt x="179831" y="377951"/>
                </a:lnTo>
                <a:lnTo>
                  <a:pt x="194546" y="377320"/>
                </a:lnTo>
                <a:lnTo>
                  <a:pt x="208938" y="375458"/>
                </a:lnTo>
                <a:lnTo>
                  <a:pt x="222963" y="372417"/>
                </a:lnTo>
                <a:lnTo>
                  <a:pt x="236573" y="368247"/>
                </a:lnTo>
                <a:lnTo>
                  <a:pt x="249721" y="362997"/>
                </a:lnTo>
                <a:lnTo>
                  <a:pt x="262361" y="356719"/>
                </a:lnTo>
                <a:lnTo>
                  <a:pt x="274445" y="349463"/>
                </a:lnTo>
                <a:lnTo>
                  <a:pt x="285926" y="341278"/>
                </a:lnTo>
                <a:lnTo>
                  <a:pt x="296759" y="332215"/>
                </a:lnTo>
                <a:lnTo>
                  <a:pt x="306895" y="322326"/>
                </a:lnTo>
                <a:lnTo>
                  <a:pt x="316288" y="311658"/>
                </a:lnTo>
                <a:lnTo>
                  <a:pt x="324892" y="300264"/>
                </a:lnTo>
                <a:lnTo>
                  <a:pt x="332659" y="288193"/>
                </a:lnTo>
                <a:lnTo>
                  <a:pt x="339542" y="275496"/>
                </a:lnTo>
                <a:lnTo>
                  <a:pt x="345495" y="262223"/>
                </a:lnTo>
                <a:lnTo>
                  <a:pt x="350471" y="248424"/>
                </a:lnTo>
                <a:lnTo>
                  <a:pt x="354422" y="234149"/>
                </a:lnTo>
                <a:lnTo>
                  <a:pt x="357303" y="219449"/>
                </a:lnTo>
                <a:lnTo>
                  <a:pt x="359066" y="204375"/>
                </a:lnTo>
                <a:lnTo>
                  <a:pt x="359663" y="188975"/>
                </a:lnTo>
                <a:lnTo>
                  <a:pt x="359066" y="173370"/>
                </a:lnTo>
                <a:lnTo>
                  <a:pt x="357303" y="158131"/>
                </a:lnTo>
                <a:lnTo>
                  <a:pt x="354422" y="143306"/>
                </a:lnTo>
                <a:lnTo>
                  <a:pt x="350471" y="128942"/>
                </a:lnTo>
                <a:lnTo>
                  <a:pt x="345495" y="115085"/>
                </a:lnTo>
                <a:lnTo>
                  <a:pt x="339542" y="101783"/>
                </a:lnTo>
                <a:lnTo>
                  <a:pt x="332659" y="89082"/>
                </a:lnTo>
                <a:lnTo>
                  <a:pt x="324892" y="77029"/>
                </a:lnTo>
                <a:lnTo>
                  <a:pt x="316288" y="65670"/>
                </a:lnTo>
                <a:lnTo>
                  <a:pt x="306895" y="55054"/>
                </a:lnTo>
                <a:lnTo>
                  <a:pt x="296759" y="45226"/>
                </a:lnTo>
                <a:lnTo>
                  <a:pt x="285926" y="36234"/>
                </a:lnTo>
                <a:lnTo>
                  <a:pt x="274445" y="28124"/>
                </a:lnTo>
                <a:lnTo>
                  <a:pt x="262361" y="20944"/>
                </a:lnTo>
                <a:lnTo>
                  <a:pt x="249721" y="14739"/>
                </a:lnTo>
                <a:lnTo>
                  <a:pt x="236573" y="9558"/>
                </a:lnTo>
                <a:lnTo>
                  <a:pt x="222963" y="5446"/>
                </a:lnTo>
                <a:lnTo>
                  <a:pt x="208938" y="2452"/>
                </a:lnTo>
                <a:lnTo>
                  <a:pt x="194546" y="620"/>
                </a:lnTo>
                <a:lnTo>
                  <a:pt x="179831" y="0"/>
                </a:lnTo>
                <a:lnTo>
                  <a:pt x="165117" y="620"/>
                </a:lnTo>
                <a:lnTo>
                  <a:pt x="150725" y="2452"/>
                </a:lnTo>
                <a:lnTo>
                  <a:pt x="136700" y="5446"/>
                </a:lnTo>
                <a:lnTo>
                  <a:pt x="123090" y="9558"/>
                </a:lnTo>
                <a:lnTo>
                  <a:pt x="109942" y="14739"/>
                </a:lnTo>
                <a:lnTo>
                  <a:pt x="97302" y="20944"/>
                </a:lnTo>
                <a:lnTo>
                  <a:pt x="85218" y="28124"/>
                </a:lnTo>
                <a:lnTo>
                  <a:pt x="73737" y="36234"/>
                </a:lnTo>
                <a:lnTo>
                  <a:pt x="62904" y="45226"/>
                </a:lnTo>
                <a:lnTo>
                  <a:pt x="52768" y="55054"/>
                </a:lnTo>
                <a:lnTo>
                  <a:pt x="43375" y="65670"/>
                </a:lnTo>
                <a:lnTo>
                  <a:pt x="34771" y="77029"/>
                </a:lnTo>
                <a:lnTo>
                  <a:pt x="27004" y="89082"/>
                </a:lnTo>
                <a:lnTo>
                  <a:pt x="20121" y="101783"/>
                </a:lnTo>
                <a:lnTo>
                  <a:pt x="14168" y="115085"/>
                </a:lnTo>
                <a:lnTo>
                  <a:pt x="9192" y="128942"/>
                </a:lnTo>
                <a:lnTo>
                  <a:pt x="5241" y="143306"/>
                </a:lnTo>
                <a:lnTo>
                  <a:pt x="2360" y="158131"/>
                </a:lnTo>
                <a:lnTo>
                  <a:pt x="597" y="173370"/>
                </a:lnTo>
                <a:lnTo>
                  <a:pt x="0" y="188975"/>
                </a:lnTo>
                <a:close/>
              </a:path>
            </a:pathLst>
          </a:custGeom>
          <a:solidFill>
            <a:srgbClr val="FFD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6" name="object 34"/>
          <p:cNvSpPr>
            <a:spLocks noChangeArrowheads="1"/>
          </p:cNvSpPr>
          <p:nvPr/>
        </p:nvSpPr>
        <p:spPr bwMode="auto">
          <a:xfrm>
            <a:off x="385208" y="4321175"/>
            <a:ext cx="385762" cy="401638"/>
          </a:xfrm>
          <a:custGeom>
            <a:avLst/>
            <a:gdLst>
              <a:gd name="T0" fmla="*/ 7672 w 385572"/>
              <a:gd name="T1" fmla="*/ 138568 h 402336"/>
              <a:gd name="T2" fmla="*/ 0 w 385572"/>
              <a:gd name="T3" fmla="*/ 217537 h 402336"/>
              <a:gd name="T4" fmla="*/ 15344 w 385572"/>
              <a:gd name="T5" fmla="*/ 272667 h 402336"/>
              <a:gd name="T6" fmla="*/ 26077 w 385572"/>
              <a:gd name="T7" fmla="*/ 178797 h 402336"/>
              <a:gd name="T8" fmla="*/ 38347 w 385572"/>
              <a:gd name="T9" fmla="*/ 128138 h 402336"/>
              <a:gd name="T10" fmla="*/ 64424 w 385572"/>
              <a:gd name="T11" fmla="*/ 86419 h 402336"/>
              <a:gd name="T12" fmla="*/ 99697 w 385572"/>
              <a:gd name="T13" fmla="*/ 53638 h 402336"/>
              <a:gd name="T14" fmla="*/ 144179 w 385572"/>
              <a:gd name="T15" fmla="*/ 31289 h 402336"/>
              <a:gd name="T16" fmla="*/ 194793 w 385572"/>
              <a:gd name="T17" fmla="*/ 23839 h 402336"/>
              <a:gd name="T18" fmla="*/ 243874 w 385572"/>
              <a:gd name="T19" fmla="*/ 31289 h 402336"/>
              <a:gd name="T20" fmla="*/ 288353 w 385572"/>
              <a:gd name="T21" fmla="*/ 53638 h 402336"/>
              <a:gd name="T22" fmla="*/ 323630 w 385572"/>
              <a:gd name="T23" fmla="*/ 86419 h 402336"/>
              <a:gd name="T24" fmla="*/ 349704 w 385572"/>
              <a:gd name="T25" fmla="*/ 129628 h 402336"/>
              <a:gd name="T26" fmla="*/ 361975 w 385572"/>
              <a:gd name="T27" fmla="*/ 178797 h 402336"/>
              <a:gd name="T28" fmla="*/ 354306 w 385572"/>
              <a:gd name="T29" fmla="*/ 248827 h 402336"/>
              <a:gd name="T30" fmla="*/ 332833 w 385572"/>
              <a:gd name="T31" fmla="*/ 293526 h 402336"/>
              <a:gd name="T32" fmla="*/ 300624 w 385572"/>
              <a:gd name="T33" fmla="*/ 329289 h 402336"/>
              <a:gd name="T34" fmla="*/ 257677 w 385572"/>
              <a:gd name="T35" fmla="*/ 356105 h 402336"/>
              <a:gd name="T36" fmla="*/ 210127 w 385572"/>
              <a:gd name="T37" fmla="*/ 368024 h 402336"/>
              <a:gd name="T38" fmla="*/ 142642 w 385572"/>
              <a:gd name="T39" fmla="*/ 360575 h 402336"/>
              <a:gd name="T40" fmla="*/ 99697 w 385572"/>
              <a:gd name="T41" fmla="*/ 339715 h 402336"/>
              <a:gd name="T42" fmla="*/ 62887 w 385572"/>
              <a:gd name="T43" fmla="*/ 305446 h 402336"/>
              <a:gd name="T44" fmla="*/ 38347 w 385572"/>
              <a:gd name="T45" fmla="*/ 263727 h 402336"/>
              <a:gd name="T46" fmla="*/ 44482 w 385572"/>
              <a:gd name="T47" fmla="*/ 321838 h 402336"/>
              <a:gd name="T48" fmla="*/ 85889 w 385572"/>
              <a:gd name="T49" fmla="*/ 360575 h 402336"/>
              <a:gd name="T50" fmla="*/ 136507 w 385572"/>
              <a:gd name="T51" fmla="*/ 384415 h 402336"/>
              <a:gd name="T52" fmla="*/ 194793 w 385572"/>
              <a:gd name="T53" fmla="*/ 393354 h 402336"/>
              <a:gd name="T54" fmla="*/ 251542 w 385572"/>
              <a:gd name="T55" fmla="*/ 384415 h 402336"/>
              <a:gd name="T56" fmla="*/ 302157 w 385572"/>
              <a:gd name="T57" fmla="*/ 359086 h 402336"/>
              <a:gd name="T58" fmla="*/ 343569 w 385572"/>
              <a:gd name="T59" fmla="*/ 320345 h 402336"/>
              <a:gd name="T60" fmla="*/ 372711 w 385572"/>
              <a:gd name="T61" fmla="*/ 272667 h 402336"/>
              <a:gd name="T62" fmla="*/ 386515 w 385572"/>
              <a:gd name="T63" fmla="*/ 216048 h 402336"/>
              <a:gd name="T64" fmla="*/ 383448 w 385572"/>
              <a:gd name="T65" fmla="*/ 156447 h 402336"/>
              <a:gd name="T66" fmla="*/ 363509 w 385572"/>
              <a:gd name="T67" fmla="*/ 102808 h 402336"/>
              <a:gd name="T68" fmla="*/ 331299 w 385572"/>
              <a:gd name="T69" fmla="*/ 56619 h 402336"/>
              <a:gd name="T70" fmla="*/ 285285 w 385572"/>
              <a:gd name="T71" fmla="*/ 22349 h 402336"/>
              <a:gd name="T72" fmla="*/ 231603 w 385572"/>
              <a:gd name="T73" fmla="*/ 2982 h 402336"/>
              <a:gd name="T74" fmla="*/ 153377 w 385572"/>
              <a:gd name="T75" fmla="*/ 2982 h 402336"/>
              <a:gd name="T76" fmla="*/ 99697 w 385572"/>
              <a:gd name="T77" fmla="*/ 23839 h 402336"/>
              <a:gd name="T78" fmla="*/ 55215 w 385572"/>
              <a:gd name="T79" fmla="*/ 58108 h 402336"/>
              <a:gd name="T80" fmla="*/ 23003 w 385572"/>
              <a:gd name="T81" fmla="*/ 102808 h 402336"/>
              <a:gd name="T82" fmla="*/ 27614 w 385572"/>
              <a:gd name="T83" fmla="*/ 230947 h 402336"/>
              <a:gd name="T84" fmla="*/ 23003 w 385572"/>
              <a:gd name="T85" fmla="*/ 290545 h 4023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5572"/>
              <a:gd name="T130" fmla="*/ 0 h 402336"/>
              <a:gd name="T131" fmla="*/ 385572 w 385572"/>
              <a:gd name="T132" fmla="*/ 402336 h 4023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5572" h="402336">
                <a:moveTo>
                  <a:pt x="22860" y="105155"/>
                </a:moveTo>
                <a:lnTo>
                  <a:pt x="13716" y="123443"/>
                </a:lnTo>
                <a:lnTo>
                  <a:pt x="7620" y="141731"/>
                </a:lnTo>
                <a:lnTo>
                  <a:pt x="3048" y="161543"/>
                </a:lnTo>
                <a:lnTo>
                  <a:pt x="0" y="181355"/>
                </a:lnTo>
                <a:lnTo>
                  <a:pt x="0" y="222503"/>
                </a:lnTo>
                <a:lnTo>
                  <a:pt x="3048" y="242315"/>
                </a:lnTo>
                <a:lnTo>
                  <a:pt x="7620" y="260603"/>
                </a:lnTo>
                <a:lnTo>
                  <a:pt x="15240" y="278891"/>
                </a:lnTo>
                <a:lnTo>
                  <a:pt x="22860" y="297179"/>
                </a:lnTo>
                <a:lnTo>
                  <a:pt x="24384" y="199643"/>
                </a:lnTo>
                <a:lnTo>
                  <a:pt x="25908" y="182879"/>
                </a:lnTo>
                <a:lnTo>
                  <a:pt x="28956" y="164591"/>
                </a:lnTo>
                <a:lnTo>
                  <a:pt x="32004" y="147827"/>
                </a:lnTo>
                <a:lnTo>
                  <a:pt x="38100" y="131063"/>
                </a:lnTo>
                <a:lnTo>
                  <a:pt x="45720" y="115823"/>
                </a:lnTo>
                <a:lnTo>
                  <a:pt x="53340" y="102107"/>
                </a:lnTo>
                <a:lnTo>
                  <a:pt x="64008" y="88391"/>
                </a:lnTo>
                <a:lnTo>
                  <a:pt x="74676" y="76199"/>
                </a:lnTo>
                <a:lnTo>
                  <a:pt x="86868" y="64007"/>
                </a:lnTo>
                <a:lnTo>
                  <a:pt x="99060" y="54863"/>
                </a:lnTo>
                <a:lnTo>
                  <a:pt x="112776" y="45719"/>
                </a:lnTo>
                <a:lnTo>
                  <a:pt x="128016" y="38099"/>
                </a:lnTo>
                <a:lnTo>
                  <a:pt x="143256" y="32003"/>
                </a:lnTo>
                <a:lnTo>
                  <a:pt x="160020" y="27431"/>
                </a:lnTo>
                <a:lnTo>
                  <a:pt x="175260" y="25907"/>
                </a:lnTo>
                <a:lnTo>
                  <a:pt x="193548" y="24383"/>
                </a:lnTo>
                <a:lnTo>
                  <a:pt x="210312" y="25907"/>
                </a:lnTo>
                <a:lnTo>
                  <a:pt x="227076" y="28955"/>
                </a:lnTo>
                <a:lnTo>
                  <a:pt x="242316" y="32003"/>
                </a:lnTo>
                <a:lnTo>
                  <a:pt x="257556" y="38099"/>
                </a:lnTo>
                <a:lnTo>
                  <a:pt x="272796" y="45719"/>
                </a:lnTo>
                <a:lnTo>
                  <a:pt x="286512" y="54863"/>
                </a:lnTo>
                <a:lnTo>
                  <a:pt x="298704" y="65531"/>
                </a:lnTo>
                <a:lnTo>
                  <a:pt x="310896" y="76199"/>
                </a:lnTo>
                <a:lnTo>
                  <a:pt x="321564" y="88391"/>
                </a:lnTo>
                <a:lnTo>
                  <a:pt x="332232" y="102107"/>
                </a:lnTo>
                <a:lnTo>
                  <a:pt x="339852" y="117347"/>
                </a:lnTo>
                <a:lnTo>
                  <a:pt x="347472" y="132587"/>
                </a:lnTo>
                <a:lnTo>
                  <a:pt x="352044" y="149351"/>
                </a:lnTo>
                <a:lnTo>
                  <a:pt x="356616" y="166115"/>
                </a:lnTo>
                <a:lnTo>
                  <a:pt x="359664" y="182879"/>
                </a:lnTo>
                <a:lnTo>
                  <a:pt x="359664" y="219455"/>
                </a:lnTo>
                <a:lnTo>
                  <a:pt x="356616" y="237743"/>
                </a:lnTo>
                <a:lnTo>
                  <a:pt x="352044" y="254507"/>
                </a:lnTo>
                <a:lnTo>
                  <a:pt x="345948" y="269747"/>
                </a:lnTo>
                <a:lnTo>
                  <a:pt x="339852" y="284988"/>
                </a:lnTo>
                <a:lnTo>
                  <a:pt x="330708" y="300227"/>
                </a:lnTo>
                <a:lnTo>
                  <a:pt x="321564" y="313943"/>
                </a:lnTo>
                <a:lnTo>
                  <a:pt x="310896" y="326135"/>
                </a:lnTo>
                <a:lnTo>
                  <a:pt x="298704" y="336803"/>
                </a:lnTo>
                <a:lnTo>
                  <a:pt x="284988" y="347471"/>
                </a:lnTo>
                <a:lnTo>
                  <a:pt x="271272" y="356615"/>
                </a:lnTo>
                <a:lnTo>
                  <a:pt x="256032" y="364235"/>
                </a:lnTo>
                <a:lnTo>
                  <a:pt x="240792" y="368807"/>
                </a:lnTo>
                <a:lnTo>
                  <a:pt x="225552" y="373379"/>
                </a:lnTo>
                <a:lnTo>
                  <a:pt x="208788" y="376427"/>
                </a:lnTo>
                <a:lnTo>
                  <a:pt x="175260" y="376427"/>
                </a:lnTo>
                <a:lnTo>
                  <a:pt x="158496" y="373379"/>
                </a:lnTo>
                <a:lnTo>
                  <a:pt x="141732" y="368807"/>
                </a:lnTo>
                <a:lnTo>
                  <a:pt x="126492" y="362711"/>
                </a:lnTo>
                <a:lnTo>
                  <a:pt x="112776" y="355091"/>
                </a:lnTo>
                <a:lnTo>
                  <a:pt x="99060" y="347471"/>
                </a:lnTo>
                <a:lnTo>
                  <a:pt x="85343" y="336803"/>
                </a:lnTo>
                <a:lnTo>
                  <a:pt x="73152" y="324611"/>
                </a:lnTo>
                <a:lnTo>
                  <a:pt x="62484" y="312419"/>
                </a:lnTo>
                <a:lnTo>
                  <a:pt x="53340" y="298703"/>
                </a:lnTo>
                <a:lnTo>
                  <a:pt x="44196" y="284988"/>
                </a:lnTo>
                <a:lnTo>
                  <a:pt x="38100" y="269747"/>
                </a:lnTo>
                <a:lnTo>
                  <a:pt x="32004" y="252983"/>
                </a:lnTo>
                <a:lnTo>
                  <a:pt x="32004" y="313943"/>
                </a:lnTo>
                <a:lnTo>
                  <a:pt x="44196" y="329183"/>
                </a:lnTo>
                <a:lnTo>
                  <a:pt x="56388" y="342899"/>
                </a:lnTo>
                <a:lnTo>
                  <a:pt x="70104" y="356615"/>
                </a:lnTo>
                <a:lnTo>
                  <a:pt x="85343" y="368807"/>
                </a:lnTo>
                <a:lnTo>
                  <a:pt x="100584" y="377951"/>
                </a:lnTo>
                <a:lnTo>
                  <a:pt x="117348" y="387095"/>
                </a:lnTo>
                <a:lnTo>
                  <a:pt x="135636" y="393191"/>
                </a:lnTo>
                <a:lnTo>
                  <a:pt x="153924" y="397763"/>
                </a:lnTo>
                <a:lnTo>
                  <a:pt x="173736" y="400811"/>
                </a:lnTo>
                <a:lnTo>
                  <a:pt x="193548" y="402335"/>
                </a:lnTo>
                <a:lnTo>
                  <a:pt x="213360" y="400811"/>
                </a:lnTo>
                <a:lnTo>
                  <a:pt x="231648" y="397763"/>
                </a:lnTo>
                <a:lnTo>
                  <a:pt x="249936" y="393191"/>
                </a:lnTo>
                <a:lnTo>
                  <a:pt x="268224" y="385571"/>
                </a:lnTo>
                <a:lnTo>
                  <a:pt x="284988" y="377951"/>
                </a:lnTo>
                <a:lnTo>
                  <a:pt x="300228" y="367283"/>
                </a:lnTo>
                <a:lnTo>
                  <a:pt x="315468" y="355091"/>
                </a:lnTo>
                <a:lnTo>
                  <a:pt x="329184" y="342899"/>
                </a:lnTo>
                <a:lnTo>
                  <a:pt x="341376" y="327659"/>
                </a:lnTo>
                <a:lnTo>
                  <a:pt x="352044" y="312419"/>
                </a:lnTo>
                <a:lnTo>
                  <a:pt x="362712" y="295655"/>
                </a:lnTo>
                <a:lnTo>
                  <a:pt x="370332" y="278891"/>
                </a:lnTo>
                <a:lnTo>
                  <a:pt x="376428" y="260603"/>
                </a:lnTo>
                <a:lnTo>
                  <a:pt x="381000" y="240791"/>
                </a:lnTo>
                <a:lnTo>
                  <a:pt x="384048" y="220979"/>
                </a:lnTo>
                <a:lnTo>
                  <a:pt x="385572" y="199643"/>
                </a:lnTo>
                <a:lnTo>
                  <a:pt x="384048" y="179831"/>
                </a:lnTo>
                <a:lnTo>
                  <a:pt x="381000" y="160019"/>
                </a:lnTo>
                <a:lnTo>
                  <a:pt x="376428" y="140207"/>
                </a:lnTo>
                <a:lnTo>
                  <a:pt x="370332" y="121919"/>
                </a:lnTo>
                <a:lnTo>
                  <a:pt x="361188" y="105155"/>
                </a:lnTo>
                <a:lnTo>
                  <a:pt x="352044" y="88391"/>
                </a:lnTo>
                <a:lnTo>
                  <a:pt x="341376" y="73151"/>
                </a:lnTo>
                <a:lnTo>
                  <a:pt x="329184" y="57911"/>
                </a:lnTo>
                <a:lnTo>
                  <a:pt x="315468" y="45719"/>
                </a:lnTo>
                <a:lnTo>
                  <a:pt x="300228" y="33527"/>
                </a:lnTo>
                <a:lnTo>
                  <a:pt x="283464" y="22859"/>
                </a:lnTo>
                <a:lnTo>
                  <a:pt x="266700" y="15239"/>
                </a:lnTo>
                <a:lnTo>
                  <a:pt x="249936" y="7619"/>
                </a:lnTo>
                <a:lnTo>
                  <a:pt x="230124" y="3047"/>
                </a:lnTo>
                <a:lnTo>
                  <a:pt x="211836" y="0"/>
                </a:lnTo>
                <a:lnTo>
                  <a:pt x="172212" y="0"/>
                </a:lnTo>
                <a:lnTo>
                  <a:pt x="152400" y="3047"/>
                </a:lnTo>
                <a:lnTo>
                  <a:pt x="134112" y="9143"/>
                </a:lnTo>
                <a:lnTo>
                  <a:pt x="115824" y="15239"/>
                </a:lnTo>
                <a:lnTo>
                  <a:pt x="99060" y="24383"/>
                </a:lnTo>
                <a:lnTo>
                  <a:pt x="83820" y="33527"/>
                </a:lnTo>
                <a:lnTo>
                  <a:pt x="68580" y="45719"/>
                </a:lnTo>
                <a:lnTo>
                  <a:pt x="54864" y="59435"/>
                </a:lnTo>
                <a:lnTo>
                  <a:pt x="42671" y="73151"/>
                </a:lnTo>
                <a:lnTo>
                  <a:pt x="32004" y="88391"/>
                </a:lnTo>
                <a:lnTo>
                  <a:pt x="22860" y="105155"/>
                </a:lnTo>
                <a:close/>
              </a:path>
              <a:path w="385572" h="402336">
                <a:moveTo>
                  <a:pt x="32004" y="313943"/>
                </a:moveTo>
                <a:lnTo>
                  <a:pt x="32004" y="252983"/>
                </a:lnTo>
                <a:lnTo>
                  <a:pt x="27432" y="236219"/>
                </a:lnTo>
                <a:lnTo>
                  <a:pt x="25908" y="217931"/>
                </a:lnTo>
                <a:lnTo>
                  <a:pt x="24384" y="199643"/>
                </a:lnTo>
                <a:lnTo>
                  <a:pt x="22860" y="297179"/>
                </a:lnTo>
                <a:lnTo>
                  <a:pt x="32004" y="3139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7" name="object 35"/>
          <p:cNvSpPr>
            <a:spLocks noChangeArrowheads="1"/>
          </p:cNvSpPr>
          <p:nvPr/>
        </p:nvSpPr>
        <p:spPr bwMode="auto">
          <a:xfrm>
            <a:off x="530583" y="3755516"/>
            <a:ext cx="131763" cy="471487"/>
          </a:xfrm>
          <a:custGeom>
            <a:avLst/>
            <a:gdLst>
              <a:gd name="T0" fmla="*/ 47782 w 132587"/>
              <a:gd name="T1" fmla="*/ 448988 h 470915"/>
              <a:gd name="T2" fmla="*/ 47783 w 132587"/>
              <a:gd name="T3" fmla="*/ 394660 h 470915"/>
              <a:gd name="T4" fmla="*/ 26702 w 132587"/>
              <a:gd name="T5" fmla="*/ 354547 h 470915"/>
              <a:gd name="T6" fmla="*/ 22485 w 132587"/>
              <a:gd name="T7" fmla="*/ 348357 h 470915"/>
              <a:gd name="T8" fmla="*/ 15458 w 132587"/>
              <a:gd name="T9" fmla="*/ 345256 h 470915"/>
              <a:gd name="T10" fmla="*/ 8432 w 132587"/>
              <a:gd name="T11" fmla="*/ 349900 h 470915"/>
              <a:gd name="T12" fmla="*/ 2810 w 132587"/>
              <a:gd name="T13" fmla="*/ 352999 h 470915"/>
              <a:gd name="T14" fmla="*/ 0 w 132587"/>
              <a:gd name="T15" fmla="*/ 362287 h 470915"/>
              <a:gd name="T16" fmla="*/ 4215 w 132587"/>
              <a:gd name="T17" fmla="*/ 370029 h 470915"/>
              <a:gd name="T18" fmla="*/ 61836 w 132587"/>
              <a:gd name="T19" fmla="*/ 478405 h 470915"/>
              <a:gd name="T20" fmla="*/ 119456 w 132587"/>
              <a:gd name="T21" fmla="*/ 370029 h 470915"/>
              <a:gd name="T22" fmla="*/ 74480 w 132587"/>
              <a:gd name="T23" fmla="*/ 448988 h 470915"/>
              <a:gd name="T24" fmla="*/ 50594 w 132587"/>
              <a:gd name="T25" fmla="*/ 442796 h 470915"/>
              <a:gd name="T26" fmla="*/ 47783 w 132587"/>
              <a:gd name="T27" fmla="*/ 394660 h 470915"/>
              <a:gd name="T28" fmla="*/ 47782 w 132587"/>
              <a:gd name="T29" fmla="*/ 448988 h 470915"/>
              <a:gd name="T30" fmla="*/ 99779 w 132587"/>
              <a:gd name="T31" fmla="*/ 348357 h 470915"/>
              <a:gd name="T32" fmla="*/ 95564 w 132587"/>
              <a:gd name="T33" fmla="*/ 354547 h 470915"/>
              <a:gd name="T34" fmla="*/ 74480 w 132587"/>
              <a:gd name="T35" fmla="*/ 395914 h 470915"/>
              <a:gd name="T36" fmla="*/ 73080 w 132587"/>
              <a:gd name="T37" fmla="*/ 442796 h 470915"/>
              <a:gd name="T38" fmla="*/ 61663 w 132587"/>
              <a:gd name="T39" fmla="*/ 421074 h 470915"/>
              <a:gd name="T40" fmla="*/ 47782 w 132587"/>
              <a:gd name="T41" fmla="*/ 0 h 470915"/>
              <a:gd name="T42" fmla="*/ 47783 w 132587"/>
              <a:gd name="T43" fmla="*/ 394660 h 470915"/>
              <a:gd name="T44" fmla="*/ 50594 w 132587"/>
              <a:gd name="T45" fmla="*/ 442796 h 470915"/>
              <a:gd name="T46" fmla="*/ 74480 w 132587"/>
              <a:gd name="T47" fmla="*/ 448988 h 470915"/>
              <a:gd name="T48" fmla="*/ 119456 w 132587"/>
              <a:gd name="T49" fmla="*/ 370029 h 470915"/>
              <a:gd name="T50" fmla="*/ 122264 w 132587"/>
              <a:gd name="T51" fmla="*/ 362287 h 470915"/>
              <a:gd name="T52" fmla="*/ 120860 w 132587"/>
              <a:gd name="T53" fmla="*/ 352999 h 470915"/>
              <a:gd name="T54" fmla="*/ 113834 w 132587"/>
              <a:gd name="T55" fmla="*/ 349900 h 470915"/>
              <a:gd name="T56" fmla="*/ 108212 w 132587"/>
              <a:gd name="T57" fmla="*/ 345256 h 470915"/>
              <a:gd name="T58" fmla="*/ 99779 w 132587"/>
              <a:gd name="T59" fmla="*/ 348357 h 470915"/>
              <a:gd name="T60" fmla="*/ 61663 w 132587"/>
              <a:gd name="T61" fmla="*/ 421074 h 470915"/>
              <a:gd name="T62" fmla="*/ 73080 w 132587"/>
              <a:gd name="T63" fmla="*/ 442796 h 470915"/>
              <a:gd name="T64" fmla="*/ 74480 w 132587"/>
              <a:gd name="T65" fmla="*/ 395914 h 470915"/>
              <a:gd name="T66" fmla="*/ 74480 w 132587"/>
              <a:gd name="T67" fmla="*/ 0 h 470915"/>
              <a:gd name="T68" fmla="*/ 47782 w 132587"/>
              <a:gd name="T69" fmla="*/ 0 h 470915"/>
              <a:gd name="T70" fmla="*/ 61663 w 132587"/>
              <a:gd name="T71" fmla="*/ 421074 h 47091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2587"/>
              <a:gd name="T109" fmla="*/ 0 h 470915"/>
              <a:gd name="T110" fmla="*/ 132587 w 132587"/>
              <a:gd name="T111" fmla="*/ 470915 h 47091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2587" h="470915">
                <a:moveTo>
                  <a:pt x="51815" y="441959"/>
                </a:moveTo>
                <a:lnTo>
                  <a:pt x="51816" y="388481"/>
                </a:lnTo>
                <a:lnTo>
                  <a:pt x="28956" y="348995"/>
                </a:lnTo>
                <a:lnTo>
                  <a:pt x="24384" y="342900"/>
                </a:lnTo>
                <a:lnTo>
                  <a:pt x="16764" y="339851"/>
                </a:lnTo>
                <a:lnTo>
                  <a:pt x="9143" y="344423"/>
                </a:lnTo>
                <a:lnTo>
                  <a:pt x="3048" y="347471"/>
                </a:lnTo>
                <a:lnTo>
                  <a:pt x="0" y="356615"/>
                </a:lnTo>
                <a:lnTo>
                  <a:pt x="4571" y="364235"/>
                </a:lnTo>
                <a:lnTo>
                  <a:pt x="67056" y="470915"/>
                </a:lnTo>
                <a:lnTo>
                  <a:pt x="129540" y="364235"/>
                </a:lnTo>
                <a:lnTo>
                  <a:pt x="80772" y="441959"/>
                </a:lnTo>
                <a:lnTo>
                  <a:pt x="54864" y="435863"/>
                </a:lnTo>
                <a:lnTo>
                  <a:pt x="51816" y="388481"/>
                </a:lnTo>
                <a:lnTo>
                  <a:pt x="51815" y="441959"/>
                </a:lnTo>
                <a:close/>
              </a:path>
              <a:path w="132587" h="470915">
                <a:moveTo>
                  <a:pt x="108203" y="342900"/>
                </a:moveTo>
                <a:lnTo>
                  <a:pt x="103631" y="348995"/>
                </a:lnTo>
                <a:lnTo>
                  <a:pt x="80772" y="389715"/>
                </a:lnTo>
                <a:lnTo>
                  <a:pt x="79248" y="435863"/>
                </a:lnTo>
                <a:lnTo>
                  <a:pt x="66868" y="414481"/>
                </a:lnTo>
                <a:lnTo>
                  <a:pt x="51815" y="0"/>
                </a:lnTo>
                <a:lnTo>
                  <a:pt x="51816" y="388481"/>
                </a:lnTo>
                <a:lnTo>
                  <a:pt x="54864" y="435863"/>
                </a:lnTo>
                <a:lnTo>
                  <a:pt x="80772" y="441959"/>
                </a:lnTo>
                <a:lnTo>
                  <a:pt x="129540" y="364235"/>
                </a:lnTo>
                <a:lnTo>
                  <a:pt x="132587" y="356615"/>
                </a:lnTo>
                <a:lnTo>
                  <a:pt x="131064" y="347471"/>
                </a:lnTo>
                <a:lnTo>
                  <a:pt x="123443" y="344423"/>
                </a:lnTo>
                <a:lnTo>
                  <a:pt x="117348" y="339851"/>
                </a:lnTo>
                <a:lnTo>
                  <a:pt x="108203" y="342900"/>
                </a:lnTo>
                <a:close/>
              </a:path>
              <a:path w="132587" h="470915">
                <a:moveTo>
                  <a:pt x="66868" y="414481"/>
                </a:moveTo>
                <a:lnTo>
                  <a:pt x="79248" y="435863"/>
                </a:lnTo>
                <a:lnTo>
                  <a:pt x="80772" y="389715"/>
                </a:lnTo>
                <a:lnTo>
                  <a:pt x="80772" y="0"/>
                </a:lnTo>
                <a:lnTo>
                  <a:pt x="51815" y="0"/>
                </a:lnTo>
                <a:lnTo>
                  <a:pt x="66868" y="41448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8" name="object 36"/>
          <p:cNvSpPr>
            <a:spLocks noChangeArrowheads="1"/>
          </p:cNvSpPr>
          <p:nvPr/>
        </p:nvSpPr>
        <p:spPr bwMode="auto">
          <a:xfrm>
            <a:off x="413805" y="6190456"/>
            <a:ext cx="360363" cy="376238"/>
          </a:xfrm>
          <a:custGeom>
            <a:avLst/>
            <a:gdLst>
              <a:gd name="T0" fmla="*/ 610 w 359663"/>
              <a:gd name="T1" fmla="*/ 201525 h 376428"/>
              <a:gd name="T2" fmla="*/ 5371 w 359663"/>
              <a:gd name="T3" fmla="*/ 231104 h 376428"/>
              <a:gd name="T4" fmla="*/ 14532 w 359663"/>
              <a:gd name="T5" fmla="*/ 258994 h 376428"/>
              <a:gd name="T6" fmla="*/ 27696 w 359663"/>
              <a:gd name="T7" fmla="*/ 284794 h 376428"/>
              <a:gd name="T8" fmla="*/ 44485 w 359663"/>
              <a:gd name="T9" fmla="*/ 308105 h 376428"/>
              <a:gd name="T10" fmla="*/ 64514 w 359663"/>
              <a:gd name="T11" fmla="*/ 328528 h 376428"/>
              <a:gd name="T12" fmla="*/ 87399 w 359663"/>
              <a:gd name="T13" fmla="*/ 345662 h 376428"/>
              <a:gd name="T14" fmla="*/ 112756 w 359663"/>
              <a:gd name="T15" fmla="*/ 359109 h 376428"/>
              <a:gd name="T16" fmla="*/ 140200 w 359663"/>
              <a:gd name="T17" fmla="*/ 368467 h 376428"/>
              <a:gd name="T18" fmla="*/ 169344 w 359663"/>
              <a:gd name="T19" fmla="*/ 373337 h 376428"/>
              <a:gd name="T20" fmla="*/ 199527 w 359663"/>
              <a:gd name="T21" fmla="*/ 373337 h 376428"/>
              <a:gd name="T22" fmla="*/ 228670 w 359663"/>
              <a:gd name="T23" fmla="*/ 368467 h 376428"/>
              <a:gd name="T24" fmla="*/ 256116 w 359663"/>
              <a:gd name="T25" fmla="*/ 359109 h 376428"/>
              <a:gd name="T26" fmla="*/ 281470 w 359663"/>
              <a:gd name="T27" fmla="*/ 345662 h 376428"/>
              <a:gd name="T28" fmla="*/ 304357 w 359663"/>
              <a:gd name="T29" fmla="*/ 328528 h 376428"/>
              <a:gd name="T30" fmla="*/ 324385 w 359663"/>
              <a:gd name="T31" fmla="*/ 308105 h 376428"/>
              <a:gd name="T32" fmla="*/ 341175 w 359663"/>
              <a:gd name="T33" fmla="*/ 284794 h 376428"/>
              <a:gd name="T34" fmla="*/ 354339 w 359663"/>
              <a:gd name="T35" fmla="*/ 258994 h 376428"/>
              <a:gd name="T36" fmla="*/ 363495 w 359663"/>
              <a:gd name="T37" fmla="*/ 231104 h 376428"/>
              <a:gd name="T38" fmla="*/ 368258 w 359663"/>
              <a:gd name="T39" fmla="*/ 201525 h 376428"/>
              <a:gd name="T40" fmla="*/ 368258 w 359663"/>
              <a:gd name="T41" fmla="*/ 170937 h 376428"/>
              <a:gd name="T42" fmla="*/ 363495 w 359663"/>
              <a:gd name="T43" fmla="*/ 141437 h 376428"/>
              <a:gd name="T44" fmla="*/ 354339 w 359663"/>
              <a:gd name="T45" fmla="*/ 113691 h 376428"/>
              <a:gd name="T46" fmla="*/ 341175 w 359663"/>
              <a:gd name="T47" fmla="*/ 88079 h 376428"/>
              <a:gd name="T48" fmla="*/ 324385 w 359663"/>
              <a:gd name="T49" fmla="*/ 64988 h 376428"/>
              <a:gd name="T50" fmla="*/ 304357 w 359663"/>
              <a:gd name="T51" fmla="*/ 44788 h 376428"/>
              <a:gd name="T52" fmla="*/ 281470 w 359663"/>
              <a:gd name="T53" fmla="*/ 27877 h 376428"/>
              <a:gd name="T54" fmla="*/ 256116 w 359663"/>
              <a:gd name="T55" fmla="*/ 14625 h 376428"/>
              <a:gd name="T56" fmla="*/ 228670 w 359663"/>
              <a:gd name="T57" fmla="*/ 5402 h 376428"/>
              <a:gd name="T58" fmla="*/ 199527 w 359663"/>
              <a:gd name="T59" fmla="*/ 620 h 376428"/>
              <a:gd name="T60" fmla="*/ 169344 w 359663"/>
              <a:gd name="T61" fmla="*/ 620 h 376428"/>
              <a:gd name="T62" fmla="*/ 140200 w 359663"/>
              <a:gd name="T63" fmla="*/ 5402 h 376428"/>
              <a:gd name="T64" fmla="*/ 112756 w 359663"/>
              <a:gd name="T65" fmla="*/ 14625 h 376428"/>
              <a:gd name="T66" fmla="*/ 87399 w 359663"/>
              <a:gd name="T67" fmla="*/ 27877 h 376428"/>
              <a:gd name="T68" fmla="*/ 64514 w 359663"/>
              <a:gd name="T69" fmla="*/ 44788 h 376428"/>
              <a:gd name="T70" fmla="*/ 44485 w 359663"/>
              <a:gd name="T71" fmla="*/ 64988 h 376428"/>
              <a:gd name="T72" fmla="*/ 27696 w 359663"/>
              <a:gd name="T73" fmla="*/ 88079 h 376428"/>
              <a:gd name="T74" fmla="*/ 14532 w 359663"/>
              <a:gd name="T75" fmla="*/ 113691 h 376428"/>
              <a:gd name="T76" fmla="*/ 5371 w 359663"/>
              <a:gd name="T77" fmla="*/ 141437 h 376428"/>
              <a:gd name="T78" fmla="*/ 610 w 359663"/>
              <a:gd name="T79" fmla="*/ 170937 h 3764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9663"/>
              <a:gd name="T121" fmla="*/ 0 h 376428"/>
              <a:gd name="T122" fmla="*/ 359663 w 359663"/>
              <a:gd name="T123" fmla="*/ 376428 h 3764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9663" h="376428">
                <a:moveTo>
                  <a:pt x="0" y="187452"/>
                </a:moveTo>
                <a:lnTo>
                  <a:pt x="597" y="202851"/>
                </a:lnTo>
                <a:lnTo>
                  <a:pt x="2360" y="217925"/>
                </a:lnTo>
                <a:lnTo>
                  <a:pt x="5241" y="232625"/>
                </a:lnTo>
                <a:lnTo>
                  <a:pt x="9192" y="246900"/>
                </a:lnTo>
                <a:lnTo>
                  <a:pt x="14168" y="260699"/>
                </a:lnTo>
                <a:lnTo>
                  <a:pt x="20121" y="273972"/>
                </a:lnTo>
                <a:lnTo>
                  <a:pt x="27004" y="286669"/>
                </a:lnTo>
                <a:lnTo>
                  <a:pt x="34771" y="298740"/>
                </a:lnTo>
                <a:lnTo>
                  <a:pt x="43375" y="310134"/>
                </a:lnTo>
                <a:lnTo>
                  <a:pt x="52768" y="320802"/>
                </a:lnTo>
                <a:lnTo>
                  <a:pt x="62904" y="330691"/>
                </a:lnTo>
                <a:lnTo>
                  <a:pt x="73737" y="339754"/>
                </a:lnTo>
                <a:lnTo>
                  <a:pt x="85218" y="347939"/>
                </a:lnTo>
                <a:lnTo>
                  <a:pt x="97302" y="355195"/>
                </a:lnTo>
                <a:lnTo>
                  <a:pt x="109942" y="361473"/>
                </a:lnTo>
                <a:lnTo>
                  <a:pt x="123090" y="366723"/>
                </a:lnTo>
                <a:lnTo>
                  <a:pt x="136700" y="370893"/>
                </a:lnTo>
                <a:lnTo>
                  <a:pt x="150725" y="373934"/>
                </a:lnTo>
                <a:lnTo>
                  <a:pt x="165117" y="375796"/>
                </a:lnTo>
                <a:lnTo>
                  <a:pt x="179831" y="376428"/>
                </a:lnTo>
                <a:lnTo>
                  <a:pt x="194546" y="375796"/>
                </a:lnTo>
                <a:lnTo>
                  <a:pt x="208938" y="373934"/>
                </a:lnTo>
                <a:lnTo>
                  <a:pt x="222963" y="370893"/>
                </a:lnTo>
                <a:lnTo>
                  <a:pt x="236573" y="366723"/>
                </a:lnTo>
                <a:lnTo>
                  <a:pt x="249721" y="361473"/>
                </a:lnTo>
                <a:lnTo>
                  <a:pt x="262361" y="355195"/>
                </a:lnTo>
                <a:lnTo>
                  <a:pt x="274445" y="347939"/>
                </a:lnTo>
                <a:lnTo>
                  <a:pt x="285926" y="339754"/>
                </a:lnTo>
                <a:lnTo>
                  <a:pt x="296759" y="330691"/>
                </a:lnTo>
                <a:lnTo>
                  <a:pt x="306895" y="320802"/>
                </a:lnTo>
                <a:lnTo>
                  <a:pt x="316288" y="310134"/>
                </a:lnTo>
                <a:lnTo>
                  <a:pt x="324892" y="298740"/>
                </a:lnTo>
                <a:lnTo>
                  <a:pt x="332659" y="286669"/>
                </a:lnTo>
                <a:lnTo>
                  <a:pt x="339542" y="273972"/>
                </a:lnTo>
                <a:lnTo>
                  <a:pt x="345495" y="260699"/>
                </a:lnTo>
                <a:lnTo>
                  <a:pt x="350471" y="246900"/>
                </a:lnTo>
                <a:lnTo>
                  <a:pt x="354422" y="232625"/>
                </a:lnTo>
                <a:lnTo>
                  <a:pt x="357303" y="217925"/>
                </a:lnTo>
                <a:lnTo>
                  <a:pt x="359066" y="202851"/>
                </a:lnTo>
                <a:lnTo>
                  <a:pt x="359663" y="187452"/>
                </a:lnTo>
                <a:lnTo>
                  <a:pt x="359066" y="172063"/>
                </a:lnTo>
                <a:lnTo>
                  <a:pt x="357303" y="157020"/>
                </a:lnTo>
                <a:lnTo>
                  <a:pt x="354422" y="142370"/>
                </a:lnTo>
                <a:lnTo>
                  <a:pt x="350471" y="128162"/>
                </a:lnTo>
                <a:lnTo>
                  <a:pt x="345495" y="114442"/>
                </a:lnTo>
                <a:lnTo>
                  <a:pt x="339542" y="101260"/>
                </a:lnTo>
                <a:lnTo>
                  <a:pt x="332659" y="88663"/>
                </a:lnTo>
                <a:lnTo>
                  <a:pt x="324892" y="76699"/>
                </a:lnTo>
                <a:lnTo>
                  <a:pt x="316288" y="65417"/>
                </a:lnTo>
                <a:lnTo>
                  <a:pt x="306895" y="54864"/>
                </a:lnTo>
                <a:lnTo>
                  <a:pt x="296759" y="45087"/>
                </a:lnTo>
                <a:lnTo>
                  <a:pt x="285926" y="36137"/>
                </a:lnTo>
                <a:lnTo>
                  <a:pt x="274445" y="28059"/>
                </a:lnTo>
                <a:lnTo>
                  <a:pt x="262361" y="20903"/>
                </a:lnTo>
                <a:lnTo>
                  <a:pt x="249721" y="14716"/>
                </a:lnTo>
                <a:lnTo>
                  <a:pt x="236573" y="9546"/>
                </a:lnTo>
                <a:lnTo>
                  <a:pt x="222963" y="5441"/>
                </a:lnTo>
                <a:lnTo>
                  <a:pt x="208938" y="2450"/>
                </a:lnTo>
                <a:lnTo>
                  <a:pt x="194546" y="620"/>
                </a:lnTo>
                <a:lnTo>
                  <a:pt x="179831" y="0"/>
                </a:lnTo>
                <a:lnTo>
                  <a:pt x="165117" y="620"/>
                </a:lnTo>
                <a:lnTo>
                  <a:pt x="150725" y="2450"/>
                </a:lnTo>
                <a:lnTo>
                  <a:pt x="136700" y="5441"/>
                </a:lnTo>
                <a:lnTo>
                  <a:pt x="123090" y="9546"/>
                </a:lnTo>
                <a:lnTo>
                  <a:pt x="109942" y="14716"/>
                </a:lnTo>
                <a:lnTo>
                  <a:pt x="97302" y="20903"/>
                </a:lnTo>
                <a:lnTo>
                  <a:pt x="85218" y="28059"/>
                </a:lnTo>
                <a:lnTo>
                  <a:pt x="73737" y="36137"/>
                </a:lnTo>
                <a:lnTo>
                  <a:pt x="62904" y="45087"/>
                </a:lnTo>
                <a:lnTo>
                  <a:pt x="52768" y="54864"/>
                </a:lnTo>
                <a:lnTo>
                  <a:pt x="43375" y="65417"/>
                </a:lnTo>
                <a:lnTo>
                  <a:pt x="34771" y="76699"/>
                </a:lnTo>
                <a:lnTo>
                  <a:pt x="27004" y="88663"/>
                </a:lnTo>
                <a:lnTo>
                  <a:pt x="20121" y="101260"/>
                </a:lnTo>
                <a:lnTo>
                  <a:pt x="14168" y="114442"/>
                </a:lnTo>
                <a:lnTo>
                  <a:pt x="9192" y="128162"/>
                </a:lnTo>
                <a:lnTo>
                  <a:pt x="5241" y="142370"/>
                </a:lnTo>
                <a:lnTo>
                  <a:pt x="2360" y="157020"/>
                </a:lnTo>
                <a:lnTo>
                  <a:pt x="597" y="172063"/>
                </a:lnTo>
                <a:lnTo>
                  <a:pt x="0" y="187452"/>
                </a:lnTo>
                <a:close/>
              </a:path>
            </a:pathLst>
          </a:custGeom>
          <a:solidFill>
            <a:srgbClr val="FFD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59" name="object 37"/>
          <p:cNvSpPr>
            <a:spLocks noChangeArrowheads="1"/>
          </p:cNvSpPr>
          <p:nvPr/>
        </p:nvSpPr>
        <p:spPr bwMode="auto">
          <a:xfrm>
            <a:off x="381431" y="6182360"/>
            <a:ext cx="385762" cy="403225"/>
          </a:xfrm>
          <a:custGeom>
            <a:avLst/>
            <a:gdLst>
              <a:gd name="T0" fmla="*/ 7672 w 385572"/>
              <a:gd name="T1" fmla="*/ 145863 h 402335"/>
              <a:gd name="T2" fmla="*/ 0 w 385572"/>
              <a:gd name="T3" fmla="*/ 228987 h 402335"/>
              <a:gd name="T4" fmla="*/ 15344 w 385572"/>
              <a:gd name="T5" fmla="*/ 288588 h 402335"/>
              <a:gd name="T6" fmla="*/ 26077 w 385572"/>
              <a:gd name="T7" fmla="*/ 188210 h 402335"/>
              <a:gd name="T8" fmla="*/ 38347 w 385572"/>
              <a:gd name="T9" fmla="*/ 136453 h 402335"/>
              <a:gd name="T10" fmla="*/ 64424 w 385572"/>
              <a:gd name="T11" fmla="*/ 90968 h 402335"/>
              <a:gd name="T12" fmla="*/ 99697 w 385572"/>
              <a:gd name="T13" fmla="*/ 56463 h 402335"/>
              <a:gd name="T14" fmla="*/ 144179 w 385572"/>
              <a:gd name="T15" fmla="*/ 34504 h 402335"/>
              <a:gd name="T16" fmla="*/ 194793 w 385572"/>
              <a:gd name="T17" fmla="*/ 26663 h 402335"/>
              <a:gd name="T18" fmla="*/ 243874 w 385572"/>
              <a:gd name="T19" fmla="*/ 34504 h 402335"/>
              <a:gd name="T20" fmla="*/ 288353 w 385572"/>
              <a:gd name="T21" fmla="*/ 58032 h 402335"/>
              <a:gd name="T22" fmla="*/ 323630 w 385572"/>
              <a:gd name="T23" fmla="*/ 92536 h 402335"/>
              <a:gd name="T24" fmla="*/ 349704 w 385572"/>
              <a:gd name="T25" fmla="*/ 136453 h 402335"/>
              <a:gd name="T26" fmla="*/ 361975 w 385572"/>
              <a:gd name="T27" fmla="*/ 189778 h 402335"/>
              <a:gd name="T28" fmla="*/ 354306 w 385572"/>
              <a:gd name="T29" fmla="*/ 261924 h 402335"/>
              <a:gd name="T30" fmla="*/ 332833 w 385572"/>
              <a:gd name="T31" fmla="*/ 308980 h 402335"/>
              <a:gd name="T32" fmla="*/ 300624 w 385572"/>
              <a:gd name="T33" fmla="*/ 346619 h 402335"/>
              <a:gd name="T34" fmla="*/ 257677 w 385572"/>
              <a:gd name="T35" fmla="*/ 373281 h 402335"/>
              <a:gd name="T36" fmla="*/ 210127 w 385572"/>
              <a:gd name="T37" fmla="*/ 387398 h 402335"/>
              <a:gd name="T38" fmla="*/ 142642 w 385572"/>
              <a:gd name="T39" fmla="*/ 379556 h 402335"/>
              <a:gd name="T40" fmla="*/ 99697 w 385572"/>
              <a:gd name="T41" fmla="*/ 356029 h 402335"/>
              <a:gd name="T42" fmla="*/ 62887 w 385572"/>
              <a:gd name="T43" fmla="*/ 321525 h 402335"/>
              <a:gd name="T44" fmla="*/ 38347 w 385572"/>
              <a:gd name="T45" fmla="*/ 277609 h 402335"/>
              <a:gd name="T46" fmla="*/ 44482 w 385572"/>
              <a:gd name="T47" fmla="*/ 338777 h 402335"/>
              <a:gd name="T48" fmla="*/ 85889 w 385572"/>
              <a:gd name="T49" fmla="*/ 379556 h 402335"/>
              <a:gd name="T50" fmla="*/ 136507 w 385572"/>
              <a:gd name="T51" fmla="*/ 404650 h 402335"/>
              <a:gd name="T52" fmla="*/ 194793 w 385572"/>
              <a:gd name="T53" fmla="*/ 414062 h 402335"/>
              <a:gd name="T54" fmla="*/ 251542 w 385572"/>
              <a:gd name="T55" fmla="*/ 404650 h 402335"/>
              <a:gd name="T56" fmla="*/ 302157 w 385572"/>
              <a:gd name="T57" fmla="*/ 377986 h 402335"/>
              <a:gd name="T58" fmla="*/ 343569 w 385572"/>
              <a:gd name="T59" fmla="*/ 337209 h 402335"/>
              <a:gd name="T60" fmla="*/ 372711 w 385572"/>
              <a:gd name="T61" fmla="*/ 287020 h 402335"/>
              <a:gd name="T62" fmla="*/ 386515 w 385572"/>
              <a:gd name="T63" fmla="*/ 227420 h 402335"/>
              <a:gd name="T64" fmla="*/ 383448 w 385572"/>
              <a:gd name="T65" fmla="*/ 164685 h 402335"/>
              <a:gd name="T66" fmla="*/ 363509 w 385572"/>
              <a:gd name="T67" fmla="*/ 108221 h 402335"/>
              <a:gd name="T68" fmla="*/ 331299 w 385572"/>
              <a:gd name="T69" fmla="*/ 61168 h 402335"/>
              <a:gd name="T70" fmla="*/ 285285 w 385572"/>
              <a:gd name="T71" fmla="*/ 25094 h 402335"/>
              <a:gd name="T72" fmla="*/ 231603 w 385572"/>
              <a:gd name="T73" fmla="*/ 4702 h 402335"/>
              <a:gd name="T74" fmla="*/ 173317 w 385572"/>
              <a:gd name="T75" fmla="*/ 1563 h 402335"/>
              <a:gd name="T76" fmla="*/ 116565 w 385572"/>
              <a:gd name="T77" fmla="*/ 17252 h 402335"/>
              <a:gd name="T78" fmla="*/ 69022 w 385572"/>
              <a:gd name="T79" fmla="*/ 48621 h 402335"/>
              <a:gd name="T80" fmla="*/ 32212 w 385572"/>
              <a:gd name="T81" fmla="*/ 92536 h 402335"/>
              <a:gd name="T82" fmla="*/ 32212 w 385572"/>
              <a:gd name="T83" fmla="*/ 260357 h 402335"/>
              <a:gd name="T84" fmla="*/ 24540 w 385572"/>
              <a:gd name="T85" fmla="*/ 207031 h 4023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5572"/>
              <a:gd name="T130" fmla="*/ 0 h 402335"/>
              <a:gd name="T131" fmla="*/ 385572 w 385572"/>
              <a:gd name="T132" fmla="*/ 402335 h 4023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5572" h="402335">
                <a:moveTo>
                  <a:pt x="22860" y="106680"/>
                </a:moveTo>
                <a:lnTo>
                  <a:pt x="13716" y="123444"/>
                </a:lnTo>
                <a:lnTo>
                  <a:pt x="7620" y="141732"/>
                </a:lnTo>
                <a:lnTo>
                  <a:pt x="3048" y="161544"/>
                </a:lnTo>
                <a:lnTo>
                  <a:pt x="0" y="181356"/>
                </a:lnTo>
                <a:lnTo>
                  <a:pt x="0" y="222504"/>
                </a:lnTo>
                <a:lnTo>
                  <a:pt x="3048" y="242316"/>
                </a:lnTo>
                <a:lnTo>
                  <a:pt x="7620" y="262128"/>
                </a:lnTo>
                <a:lnTo>
                  <a:pt x="15240" y="280416"/>
                </a:lnTo>
                <a:lnTo>
                  <a:pt x="22860" y="297180"/>
                </a:lnTo>
                <a:lnTo>
                  <a:pt x="24384" y="201168"/>
                </a:lnTo>
                <a:lnTo>
                  <a:pt x="25908" y="182880"/>
                </a:lnTo>
                <a:lnTo>
                  <a:pt x="28956" y="164592"/>
                </a:lnTo>
                <a:lnTo>
                  <a:pt x="32004" y="147828"/>
                </a:lnTo>
                <a:lnTo>
                  <a:pt x="38100" y="132588"/>
                </a:lnTo>
                <a:lnTo>
                  <a:pt x="45720" y="117348"/>
                </a:lnTo>
                <a:lnTo>
                  <a:pt x="53340" y="102108"/>
                </a:lnTo>
                <a:lnTo>
                  <a:pt x="64008" y="88392"/>
                </a:lnTo>
                <a:lnTo>
                  <a:pt x="74676" y="76200"/>
                </a:lnTo>
                <a:lnTo>
                  <a:pt x="86868" y="65532"/>
                </a:lnTo>
                <a:lnTo>
                  <a:pt x="99060" y="54864"/>
                </a:lnTo>
                <a:lnTo>
                  <a:pt x="112776" y="47244"/>
                </a:lnTo>
                <a:lnTo>
                  <a:pt x="128016" y="39624"/>
                </a:lnTo>
                <a:lnTo>
                  <a:pt x="143256" y="33528"/>
                </a:lnTo>
                <a:lnTo>
                  <a:pt x="160020" y="28956"/>
                </a:lnTo>
                <a:lnTo>
                  <a:pt x="175260" y="27432"/>
                </a:lnTo>
                <a:lnTo>
                  <a:pt x="193548" y="25908"/>
                </a:lnTo>
                <a:lnTo>
                  <a:pt x="210312" y="27432"/>
                </a:lnTo>
                <a:lnTo>
                  <a:pt x="227076" y="28956"/>
                </a:lnTo>
                <a:lnTo>
                  <a:pt x="242316" y="33528"/>
                </a:lnTo>
                <a:lnTo>
                  <a:pt x="257556" y="39624"/>
                </a:lnTo>
                <a:lnTo>
                  <a:pt x="272796" y="47244"/>
                </a:lnTo>
                <a:lnTo>
                  <a:pt x="286512" y="56388"/>
                </a:lnTo>
                <a:lnTo>
                  <a:pt x="298704" y="65532"/>
                </a:lnTo>
                <a:lnTo>
                  <a:pt x="310896" y="77724"/>
                </a:lnTo>
                <a:lnTo>
                  <a:pt x="321564" y="89916"/>
                </a:lnTo>
                <a:lnTo>
                  <a:pt x="332232" y="103632"/>
                </a:lnTo>
                <a:lnTo>
                  <a:pt x="339852" y="117348"/>
                </a:lnTo>
                <a:lnTo>
                  <a:pt x="347472" y="132588"/>
                </a:lnTo>
                <a:lnTo>
                  <a:pt x="352044" y="149352"/>
                </a:lnTo>
                <a:lnTo>
                  <a:pt x="356616" y="166116"/>
                </a:lnTo>
                <a:lnTo>
                  <a:pt x="359664" y="184404"/>
                </a:lnTo>
                <a:lnTo>
                  <a:pt x="359664" y="219456"/>
                </a:lnTo>
                <a:lnTo>
                  <a:pt x="356616" y="237744"/>
                </a:lnTo>
                <a:lnTo>
                  <a:pt x="352044" y="254508"/>
                </a:lnTo>
                <a:lnTo>
                  <a:pt x="345948" y="269748"/>
                </a:lnTo>
                <a:lnTo>
                  <a:pt x="339852" y="286512"/>
                </a:lnTo>
                <a:lnTo>
                  <a:pt x="330708" y="300228"/>
                </a:lnTo>
                <a:lnTo>
                  <a:pt x="321564" y="313944"/>
                </a:lnTo>
                <a:lnTo>
                  <a:pt x="310896" y="326136"/>
                </a:lnTo>
                <a:lnTo>
                  <a:pt x="298704" y="336804"/>
                </a:lnTo>
                <a:lnTo>
                  <a:pt x="284988" y="347472"/>
                </a:lnTo>
                <a:lnTo>
                  <a:pt x="271272" y="356616"/>
                </a:lnTo>
                <a:lnTo>
                  <a:pt x="256032" y="362712"/>
                </a:lnTo>
                <a:lnTo>
                  <a:pt x="240792" y="368808"/>
                </a:lnTo>
                <a:lnTo>
                  <a:pt x="225552" y="373380"/>
                </a:lnTo>
                <a:lnTo>
                  <a:pt x="208788" y="376428"/>
                </a:lnTo>
                <a:lnTo>
                  <a:pt x="175260" y="376428"/>
                </a:lnTo>
                <a:lnTo>
                  <a:pt x="158496" y="373380"/>
                </a:lnTo>
                <a:lnTo>
                  <a:pt x="141732" y="368808"/>
                </a:lnTo>
                <a:lnTo>
                  <a:pt x="126492" y="362712"/>
                </a:lnTo>
                <a:lnTo>
                  <a:pt x="112776" y="355092"/>
                </a:lnTo>
                <a:lnTo>
                  <a:pt x="99060" y="345948"/>
                </a:lnTo>
                <a:lnTo>
                  <a:pt x="85343" y="336804"/>
                </a:lnTo>
                <a:lnTo>
                  <a:pt x="73152" y="324612"/>
                </a:lnTo>
                <a:lnTo>
                  <a:pt x="62484" y="312420"/>
                </a:lnTo>
                <a:lnTo>
                  <a:pt x="53340" y="298704"/>
                </a:lnTo>
                <a:lnTo>
                  <a:pt x="44196" y="284988"/>
                </a:lnTo>
                <a:lnTo>
                  <a:pt x="38100" y="269748"/>
                </a:lnTo>
                <a:lnTo>
                  <a:pt x="32004" y="252984"/>
                </a:lnTo>
                <a:lnTo>
                  <a:pt x="32004" y="313944"/>
                </a:lnTo>
                <a:lnTo>
                  <a:pt x="44196" y="329184"/>
                </a:lnTo>
                <a:lnTo>
                  <a:pt x="56388" y="342900"/>
                </a:lnTo>
                <a:lnTo>
                  <a:pt x="70104" y="356616"/>
                </a:lnTo>
                <a:lnTo>
                  <a:pt x="85343" y="368808"/>
                </a:lnTo>
                <a:lnTo>
                  <a:pt x="100584" y="377952"/>
                </a:lnTo>
                <a:lnTo>
                  <a:pt x="117348" y="387096"/>
                </a:lnTo>
                <a:lnTo>
                  <a:pt x="135636" y="393192"/>
                </a:lnTo>
                <a:lnTo>
                  <a:pt x="153924" y="397764"/>
                </a:lnTo>
                <a:lnTo>
                  <a:pt x="173736" y="400812"/>
                </a:lnTo>
                <a:lnTo>
                  <a:pt x="193548" y="402336"/>
                </a:lnTo>
                <a:lnTo>
                  <a:pt x="213360" y="400812"/>
                </a:lnTo>
                <a:lnTo>
                  <a:pt x="231648" y="397764"/>
                </a:lnTo>
                <a:lnTo>
                  <a:pt x="249936" y="393192"/>
                </a:lnTo>
                <a:lnTo>
                  <a:pt x="268224" y="385572"/>
                </a:lnTo>
                <a:lnTo>
                  <a:pt x="284988" y="377952"/>
                </a:lnTo>
                <a:lnTo>
                  <a:pt x="300228" y="367284"/>
                </a:lnTo>
                <a:lnTo>
                  <a:pt x="315468" y="355092"/>
                </a:lnTo>
                <a:lnTo>
                  <a:pt x="329184" y="342900"/>
                </a:lnTo>
                <a:lnTo>
                  <a:pt x="341376" y="327660"/>
                </a:lnTo>
                <a:lnTo>
                  <a:pt x="352044" y="312420"/>
                </a:lnTo>
                <a:lnTo>
                  <a:pt x="362712" y="295656"/>
                </a:lnTo>
                <a:lnTo>
                  <a:pt x="370332" y="278892"/>
                </a:lnTo>
                <a:lnTo>
                  <a:pt x="376428" y="260604"/>
                </a:lnTo>
                <a:lnTo>
                  <a:pt x="381000" y="240792"/>
                </a:lnTo>
                <a:lnTo>
                  <a:pt x="384048" y="220980"/>
                </a:lnTo>
                <a:lnTo>
                  <a:pt x="385572" y="201168"/>
                </a:lnTo>
                <a:lnTo>
                  <a:pt x="384048" y="179832"/>
                </a:lnTo>
                <a:lnTo>
                  <a:pt x="381000" y="160020"/>
                </a:lnTo>
                <a:lnTo>
                  <a:pt x="376428" y="141732"/>
                </a:lnTo>
                <a:lnTo>
                  <a:pt x="370332" y="123444"/>
                </a:lnTo>
                <a:lnTo>
                  <a:pt x="361188" y="105156"/>
                </a:lnTo>
                <a:lnTo>
                  <a:pt x="352044" y="88392"/>
                </a:lnTo>
                <a:lnTo>
                  <a:pt x="341376" y="73152"/>
                </a:lnTo>
                <a:lnTo>
                  <a:pt x="329184" y="59436"/>
                </a:lnTo>
                <a:lnTo>
                  <a:pt x="315468" y="45720"/>
                </a:lnTo>
                <a:lnTo>
                  <a:pt x="300228" y="35052"/>
                </a:lnTo>
                <a:lnTo>
                  <a:pt x="283464" y="24384"/>
                </a:lnTo>
                <a:lnTo>
                  <a:pt x="266700" y="16764"/>
                </a:lnTo>
                <a:lnTo>
                  <a:pt x="249936" y="9144"/>
                </a:lnTo>
                <a:lnTo>
                  <a:pt x="230124" y="4572"/>
                </a:lnTo>
                <a:lnTo>
                  <a:pt x="211836" y="1524"/>
                </a:lnTo>
                <a:lnTo>
                  <a:pt x="192024" y="0"/>
                </a:lnTo>
                <a:lnTo>
                  <a:pt x="172212" y="1524"/>
                </a:lnTo>
                <a:lnTo>
                  <a:pt x="152400" y="4572"/>
                </a:lnTo>
                <a:lnTo>
                  <a:pt x="134112" y="9144"/>
                </a:lnTo>
                <a:lnTo>
                  <a:pt x="115824" y="16764"/>
                </a:lnTo>
                <a:lnTo>
                  <a:pt x="99060" y="24384"/>
                </a:lnTo>
                <a:lnTo>
                  <a:pt x="83820" y="35052"/>
                </a:lnTo>
                <a:lnTo>
                  <a:pt x="68580" y="47244"/>
                </a:lnTo>
                <a:lnTo>
                  <a:pt x="54864" y="59436"/>
                </a:lnTo>
                <a:lnTo>
                  <a:pt x="42671" y="74676"/>
                </a:lnTo>
                <a:lnTo>
                  <a:pt x="32004" y="89916"/>
                </a:lnTo>
                <a:lnTo>
                  <a:pt x="22860" y="106680"/>
                </a:lnTo>
                <a:close/>
              </a:path>
              <a:path w="385572" h="402335">
                <a:moveTo>
                  <a:pt x="32004" y="313944"/>
                </a:moveTo>
                <a:lnTo>
                  <a:pt x="32004" y="252984"/>
                </a:lnTo>
                <a:lnTo>
                  <a:pt x="27432" y="236220"/>
                </a:lnTo>
                <a:lnTo>
                  <a:pt x="25908" y="219456"/>
                </a:lnTo>
                <a:lnTo>
                  <a:pt x="24384" y="201168"/>
                </a:lnTo>
                <a:lnTo>
                  <a:pt x="22860" y="297180"/>
                </a:lnTo>
                <a:lnTo>
                  <a:pt x="32004" y="31394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5660" name="object 38"/>
          <p:cNvSpPr>
            <a:spLocks noChangeArrowheads="1"/>
          </p:cNvSpPr>
          <p:nvPr/>
        </p:nvSpPr>
        <p:spPr bwMode="auto">
          <a:xfrm>
            <a:off x="517663" y="4827747"/>
            <a:ext cx="144684" cy="1329282"/>
          </a:xfrm>
          <a:custGeom>
            <a:avLst/>
            <a:gdLst>
              <a:gd name="T0" fmla="*/ 55828 w 132587"/>
              <a:gd name="T1" fmla="*/ 1680871 h 1711452"/>
              <a:gd name="T2" fmla="*/ 55828 w 132587"/>
              <a:gd name="T3" fmla="*/ 1626751 h 1711452"/>
              <a:gd name="T4" fmla="*/ 31197 w 132587"/>
              <a:gd name="T5" fmla="*/ 1587998 h 1711452"/>
              <a:gd name="T6" fmla="*/ 26272 w 132587"/>
              <a:gd name="T7" fmla="*/ 1581915 h 1711452"/>
              <a:gd name="T8" fmla="*/ 18061 w 132587"/>
              <a:gd name="T9" fmla="*/ 1578867 h 1711452"/>
              <a:gd name="T10" fmla="*/ 9851 w 132587"/>
              <a:gd name="T11" fmla="*/ 1583430 h 1711452"/>
              <a:gd name="T12" fmla="*/ 3284 w 132587"/>
              <a:gd name="T13" fmla="*/ 1586474 h 1711452"/>
              <a:gd name="T14" fmla="*/ 0 w 132587"/>
              <a:gd name="T15" fmla="*/ 1595618 h 1711452"/>
              <a:gd name="T16" fmla="*/ 4925 w 132587"/>
              <a:gd name="T17" fmla="*/ 1603225 h 1711452"/>
              <a:gd name="T18" fmla="*/ 72249 w 132587"/>
              <a:gd name="T19" fmla="*/ 1709801 h 1711452"/>
              <a:gd name="T20" fmla="*/ 139572 w 132587"/>
              <a:gd name="T21" fmla="*/ 1603225 h 1711452"/>
              <a:gd name="T22" fmla="*/ 87027 w 132587"/>
              <a:gd name="T23" fmla="*/ 1680871 h 1711452"/>
              <a:gd name="T24" fmla="*/ 59112 w 132587"/>
              <a:gd name="T25" fmla="*/ 1673264 h 1711452"/>
              <a:gd name="T26" fmla="*/ 55828 w 132587"/>
              <a:gd name="T27" fmla="*/ 1626751 h 1711452"/>
              <a:gd name="T28" fmla="*/ 55828 w 132587"/>
              <a:gd name="T29" fmla="*/ 1680871 h 1711452"/>
              <a:gd name="T30" fmla="*/ 116582 w 132587"/>
              <a:gd name="T31" fmla="*/ 1581915 h 1711452"/>
              <a:gd name="T32" fmla="*/ 111657 w 132587"/>
              <a:gd name="T33" fmla="*/ 1587998 h 1711452"/>
              <a:gd name="T34" fmla="*/ 87027 w 132587"/>
              <a:gd name="T35" fmla="*/ 1627963 h 1711452"/>
              <a:gd name="T36" fmla="*/ 85385 w 132587"/>
              <a:gd name="T37" fmla="*/ 1673264 h 1711452"/>
              <a:gd name="T38" fmla="*/ 72047 w 132587"/>
              <a:gd name="T39" fmla="*/ 1652269 h 1711452"/>
              <a:gd name="T40" fmla="*/ 55828 w 132587"/>
              <a:gd name="T41" fmla="*/ 0 h 1711452"/>
              <a:gd name="T42" fmla="*/ 55828 w 132587"/>
              <a:gd name="T43" fmla="*/ 1626751 h 1711452"/>
              <a:gd name="T44" fmla="*/ 59112 w 132587"/>
              <a:gd name="T45" fmla="*/ 1673264 h 1711452"/>
              <a:gd name="T46" fmla="*/ 87027 w 132587"/>
              <a:gd name="T47" fmla="*/ 1680871 h 1711452"/>
              <a:gd name="T48" fmla="*/ 139572 w 132587"/>
              <a:gd name="T49" fmla="*/ 1603225 h 1711452"/>
              <a:gd name="T50" fmla="*/ 142855 w 132587"/>
              <a:gd name="T51" fmla="*/ 1595618 h 1711452"/>
              <a:gd name="T52" fmla="*/ 141214 w 132587"/>
              <a:gd name="T53" fmla="*/ 1586474 h 1711452"/>
              <a:gd name="T54" fmla="*/ 133003 w 132587"/>
              <a:gd name="T55" fmla="*/ 1583430 h 1711452"/>
              <a:gd name="T56" fmla="*/ 126434 w 132587"/>
              <a:gd name="T57" fmla="*/ 1578867 h 1711452"/>
              <a:gd name="T58" fmla="*/ 116582 w 132587"/>
              <a:gd name="T59" fmla="*/ 1581915 h 1711452"/>
              <a:gd name="T60" fmla="*/ 72047 w 132587"/>
              <a:gd name="T61" fmla="*/ 1652269 h 1711452"/>
              <a:gd name="T62" fmla="*/ 85385 w 132587"/>
              <a:gd name="T63" fmla="*/ 1673264 h 1711452"/>
              <a:gd name="T64" fmla="*/ 87027 w 132587"/>
              <a:gd name="T65" fmla="*/ 1627963 h 1711452"/>
              <a:gd name="T66" fmla="*/ 87027 w 132587"/>
              <a:gd name="T67" fmla="*/ 0 h 1711452"/>
              <a:gd name="T68" fmla="*/ 55828 w 132587"/>
              <a:gd name="T69" fmla="*/ 0 h 1711452"/>
              <a:gd name="T70" fmla="*/ 72047 w 132587"/>
              <a:gd name="T71" fmla="*/ 1652269 h 17114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2587"/>
              <a:gd name="T109" fmla="*/ 0 h 1711452"/>
              <a:gd name="T110" fmla="*/ 132587 w 132587"/>
              <a:gd name="T111" fmla="*/ 1711452 h 17114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2587" h="1711452">
                <a:moveTo>
                  <a:pt x="51815" y="1682496"/>
                </a:moveTo>
                <a:lnTo>
                  <a:pt x="51815" y="1628324"/>
                </a:lnTo>
                <a:lnTo>
                  <a:pt x="28956" y="1589532"/>
                </a:lnTo>
                <a:lnTo>
                  <a:pt x="24384" y="1583436"/>
                </a:lnTo>
                <a:lnTo>
                  <a:pt x="16763" y="1580388"/>
                </a:lnTo>
                <a:lnTo>
                  <a:pt x="9143" y="1584960"/>
                </a:lnTo>
                <a:lnTo>
                  <a:pt x="3047" y="1588008"/>
                </a:lnTo>
                <a:lnTo>
                  <a:pt x="0" y="1597152"/>
                </a:lnTo>
                <a:lnTo>
                  <a:pt x="4571" y="1604772"/>
                </a:lnTo>
                <a:lnTo>
                  <a:pt x="67056" y="1711452"/>
                </a:lnTo>
                <a:lnTo>
                  <a:pt x="129540" y="1604772"/>
                </a:lnTo>
                <a:lnTo>
                  <a:pt x="80772" y="1682496"/>
                </a:lnTo>
                <a:lnTo>
                  <a:pt x="54863" y="1674876"/>
                </a:lnTo>
                <a:lnTo>
                  <a:pt x="51815" y="1628324"/>
                </a:lnTo>
                <a:lnTo>
                  <a:pt x="51815" y="1682496"/>
                </a:lnTo>
                <a:close/>
              </a:path>
              <a:path w="132587" h="1711452">
                <a:moveTo>
                  <a:pt x="108203" y="1583436"/>
                </a:moveTo>
                <a:lnTo>
                  <a:pt x="103631" y="1589532"/>
                </a:lnTo>
                <a:lnTo>
                  <a:pt x="80772" y="1629536"/>
                </a:lnTo>
                <a:lnTo>
                  <a:pt x="79247" y="1674876"/>
                </a:lnTo>
                <a:lnTo>
                  <a:pt x="66868" y="1653868"/>
                </a:lnTo>
                <a:lnTo>
                  <a:pt x="51815" y="0"/>
                </a:lnTo>
                <a:lnTo>
                  <a:pt x="51815" y="1628324"/>
                </a:lnTo>
                <a:lnTo>
                  <a:pt x="54863" y="1674876"/>
                </a:lnTo>
                <a:lnTo>
                  <a:pt x="80772" y="1682496"/>
                </a:lnTo>
                <a:lnTo>
                  <a:pt x="129540" y="1604772"/>
                </a:lnTo>
                <a:lnTo>
                  <a:pt x="132587" y="1597152"/>
                </a:lnTo>
                <a:lnTo>
                  <a:pt x="131063" y="1588008"/>
                </a:lnTo>
                <a:lnTo>
                  <a:pt x="123443" y="1584960"/>
                </a:lnTo>
                <a:lnTo>
                  <a:pt x="117347" y="1580388"/>
                </a:lnTo>
                <a:lnTo>
                  <a:pt x="108203" y="1583436"/>
                </a:lnTo>
                <a:close/>
              </a:path>
              <a:path w="132587" h="1711452">
                <a:moveTo>
                  <a:pt x="66868" y="1653868"/>
                </a:moveTo>
                <a:lnTo>
                  <a:pt x="79247" y="1674876"/>
                </a:lnTo>
                <a:lnTo>
                  <a:pt x="80772" y="1629536"/>
                </a:lnTo>
                <a:lnTo>
                  <a:pt x="80772" y="0"/>
                </a:lnTo>
                <a:lnTo>
                  <a:pt x="51815" y="0"/>
                </a:lnTo>
                <a:lnTo>
                  <a:pt x="66868" y="16538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1363" y="1308100"/>
            <a:ext cx="3559175" cy="2270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lnSpc>
                <a:spcPts val="1730"/>
              </a:lnSpc>
              <a:spcBef>
                <a:spcPts val="86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600" b="1" spc="-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4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600" b="1" spc="-6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-3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sz="1600" b="1" spc="-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b="1" spc="-4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</a:t>
            </a:r>
            <a:r>
              <a:rPr sz="1600" b="1" spc="-48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ей,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b="1" spc="-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600" b="1" spc="-4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4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5671" name="object 17"/>
          <p:cNvSpPr txBox="1">
            <a:spLocks noChangeArrowheads="1"/>
          </p:cNvSpPr>
          <p:nvPr/>
        </p:nvSpPr>
        <p:spPr bwMode="auto">
          <a:xfrm>
            <a:off x="551894" y="1776414"/>
            <a:ext cx="1682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1</a:t>
            </a:r>
            <a:endParaRPr lang="ru-RU" alt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5113" y="1819275"/>
            <a:ext cx="2328862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lnSpc>
                <a:spcPts val="1730"/>
              </a:lnSpc>
              <a:spcBef>
                <a:spcPts val="86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«открытых дверей»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24563" y="2395538"/>
            <a:ext cx="132397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base">
              <a:lnSpc>
                <a:spcPts val="1730"/>
              </a:lnSpc>
              <a:spcBef>
                <a:spcPts val="86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ВУЗов</a:t>
            </a:r>
          </a:p>
        </p:txBody>
      </p:sp>
      <p:sp>
        <p:nvSpPr>
          <p:cNvPr id="25675" name="object 13"/>
          <p:cNvSpPr txBox="1">
            <a:spLocks noChangeArrowheads="1"/>
          </p:cNvSpPr>
          <p:nvPr/>
        </p:nvSpPr>
        <p:spPr bwMode="auto">
          <a:xfrm>
            <a:off x="533637" y="3351212"/>
            <a:ext cx="1682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2</a:t>
            </a:r>
            <a:endParaRPr lang="ru-RU" alt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25677" name="object 11"/>
          <p:cNvSpPr txBox="1">
            <a:spLocks noChangeArrowheads="1"/>
          </p:cNvSpPr>
          <p:nvPr/>
        </p:nvSpPr>
        <p:spPr bwMode="auto">
          <a:xfrm>
            <a:off x="518161" y="4419600"/>
            <a:ext cx="168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3</a:t>
            </a:r>
            <a:endParaRPr lang="ru-RU" alt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25679" name="object 9"/>
          <p:cNvSpPr txBox="1">
            <a:spLocks noChangeArrowheads="1"/>
          </p:cNvSpPr>
          <p:nvPr/>
        </p:nvSpPr>
        <p:spPr bwMode="auto">
          <a:xfrm>
            <a:off x="485967" y="6280151"/>
            <a:ext cx="263617" cy="2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4</a:t>
            </a:r>
            <a:endParaRPr lang="ru-RU" altLang="ru-RU" sz="1600" b="1" dirty="0" smtClean="0">
              <a:solidFill>
                <a:prstClr val="black"/>
              </a:solidFill>
            </a:endParaRPr>
          </a:p>
        </p:txBody>
      </p:sp>
      <p:sp>
        <p:nvSpPr>
          <p:cNvPr id="25681" name="object 7"/>
          <p:cNvSpPr txBox="1">
            <a:spLocks noChangeArrowheads="1"/>
          </p:cNvSpPr>
          <p:nvPr/>
        </p:nvSpPr>
        <p:spPr bwMode="auto">
          <a:xfrm>
            <a:off x="2268538" y="5084763"/>
            <a:ext cx="2225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100"/>
              </a:lnSpc>
              <a:spcBef>
                <a:spcPts val="100"/>
              </a:spcBef>
              <a:spcAft>
                <a:spcPct val="0"/>
              </a:spcAft>
            </a:pPr>
            <a:endParaRPr lang="ru-RU" altLang="ru-RU" sz="11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</a:t>
            </a:r>
          </a:p>
          <a:p>
            <a:pPr algn="ctr" eaLnBrk="1" fontAlgn="base" hangingPunct="1">
              <a:lnSpc>
                <a:spcPct val="96000"/>
              </a:lnSpc>
              <a:spcBef>
                <a:spcPts val="75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 в 2016 году</a:t>
            </a:r>
          </a:p>
        </p:txBody>
      </p:sp>
      <p:sp>
        <p:nvSpPr>
          <p:cNvPr id="25682" name="object 6"/>
          <p:cNvSpPr txBox="1">
            <a:spLocks noChangeArrowheads="1"/>
          </p:cNvSpPr>
          <p:nvPr/>
        </p:nvSpPr>
        <p:spPr bwMode="auto">
          <a:xfrm>
            <a:off x="4629150" y="4791579"/>
            <a:ext cx="4059237" cy="10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550"/>
              </a:lnSpc>
              <a:spcBef>
                <a:spcPts val="50"/>
              </a:spcBef>
              <a:spcAft>
                <a:spcPct val="0"/>
              </a:spcAft>
            </a:pPr>
            <a:endParaRPr lang="ru-RU" altLang="ru-RU" sz="5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подготовки (специальностей) ВУЗа, на которые осуществляется набор в 2016 году</a:t>
            </a:r>
          </a:p>
          <a:p>
            <a:pPr algn="ctr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 вступительных испытаний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7332" y="3818858"/>
            <a:ext cx="2228850" cy="444500"/>
          </a:xfrm>
          <a:prstGeom prst="rect">
            <a:avLst/>
          </a:prstGeom>
        </p:spPr>
        <p:txBody>
          <a:bodyPr lIns="0" tIns="0" rIns="0" bIns="0"/>
          <a:lstStyle/>
          <a:p>
            <a:pPr fontAlgn="base">
              <a:lnSpc>
                <a:spcPts val="800"/>
              </a:lnSpc>
              <a:spcBef>
                <a:spcPts val="39"/>
              </a:spcBef>
              <a:spcAft>
                <a:spcPct val="0"/>
              </a:spcAft>
              <a:defRPr/>
            </a:pPr>
            <a:endParaRPr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34311" fontAlgn="base">
              <a:lnSpc>
                <a:spcPct val="9582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201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Пятиугольник 82"/>
          <p:cNvSpPr/>
          <p:nvPr/>
        </p:nvSpPr>
        <p:spPr>
          <a:xfrm>
            <a:off x="869156" y="1542251"/>
            <a:ext cx="2623345" cy="55801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Выбираем  профессию</a:t>
            </a:r>
            <a:endParaRPr lang="ru-RU" altLang="ru-RU" sz="15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ятиугольник 84"/>
          <p:cNvSpPr/>
          <p:nvPr/>
        </p:nvSpPr>
        <p:spPr>
          <a:xfrm>
            <a:off x="898855" y="3157841"/>
            <a:ext cx="2715602" cy="55801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Выбираем  до </a:t>
            </a: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 ВУЗов</a:t>
            </a:r>
          </a:p>
        </p:txBody>
      </p:sp>
      <p:sp>
        <p:nvSpPr>
          <p:cNvPr id="86" name="object 72"/>
          <p:cNvSpPr>
            <a:spLocks noChangeArrowheads="1"/>
          </p:cNvSpPr>
          <p:nvPr/>
        </p:nvSpPr>
        <p:spPr bwMode="auto">
          <a:xfrm rot="17028791">
            <a:off x="6353797" y="4433718"/>
            <a:ext cx="428331" cy="360195"/>
          </a:xfrm>
          <a:custGeom>
            <a:avLst/>
            <a:gdLst>
              <a:gd name="T0" fmla="*/ 114092 w 873251"/>
              <a:gd name="T1" fmla="*/ 404136 h 530351"/>
              <a:gd name="T2" fmla="*/ 115958 w 873251"/>
              <a:gd name="T3" fmla="*/ 392080 h 530351"/>
              <a:gd name="T4" fmla="*/ 110743 w 873251"/>
              <a:gd name="T5" fmla="*/ 381375 h 530351"/>
              <a:gd name="T6" fmla="*/ 106485 w 873251"/>
              <a:gd name="T7" fmla="*/ 378305 h 530351"/>
              <a:gd name="T8" fmla="*/ 95059 w 873251"/>
              <a:gd name="T9" fmla="*/ 375267 h 530351"/>
              <a:gd name="T10" fmla="*/ 84653 w 873251"/>
              <a:gd name="T11" fmla="*/ 379976 h 530351"/>
              <a:gd name="T12" fmla="*/ 80616 w 873251"/>
              <a:gd name="T13" fmla="*/ 385900 h 530351"/>
              <a:gd name="T14" fmla="*/ 0 w 873251"/>
              <a:gd name="T15" fmla="*/ 528714 h 530351"/>
              <a:gd name="T16" fmla="*/ 42594 w 873251"/>
              <a:gd name="T17" fmla="*/ 525679 h 530351"/>
              <a:gd name="T18" fmla="*/ 22821 w 873251"/>
              <a:gd name="T19" fmla="*/ 493768 h 530351"/>
              <a:gd name="T20" fmla="*/ 42594 w 873251"/>
              <a:gd name="T21" fmla="*/ 525679 h 530351"/>
              <a:gd name="T22" fmla="*/ 31939 w 873251"/>
              <a:gd name="T23" fmla="*/ 490731 h 530351"/>
              <a:gd name="T24" fmla="*/ 84919 w 873251"/>
              <a:gd name="T25" fmla="*/ 456850 h 530351"/>
              <a:gd name="T26" fmla="*/ 114092 w 873251"/>
              <a:gd name="T27" fmla="*/ 404136 h 530351"/>
              <a:gd name="T28" fmla="*/ 179139 w 873251"/>
              <a:gd name="T29" fmla="*/ 496148 h 530351"/>
              <a:gd name="T30" fmla="*/ 167224 w 873251"/>
              <a:gd name="T31" fmla="*/ 489444 h 530351"/>
              <a:gd name="T32" fmla="*/ 164280 w 873251"/>
              <a:gd name="T33" fmla="*/ 489213 h 530351"/>
              <a:gd name="T34" fmla="*/ 102621 w 873251"/>
              <a:gd name="T35" fmla="*/ 489917 h 530351"/>
              <a:gd name="T36" fmla="*/ 50201 w 873251"/>
              <a:gd name="T37" fmla="*/ 519596 h 530351"/>
              <a:gd name="T38" fmla="*/ 66383 w 873251"/>
              <a:gd name="T39" fmla="*/ 490334 h 530351"/>
              <a:gd name="T40" fmla="*/ 102621 w 873251"/>
              <a:gd name="T41" fmla="*/ 489917 h 530351"/>
              <a:gd name="T42" fmla="*/ 871613 w 873251"/>
              <a:gd name="T43" fmla="*/ 31900 h 530351"/>
              <a:gd name="T44" fmla="*/ 853364 w 873251"/>
              <a:gd name="T45" fmla="*/ 0 h 530351"/>
              <a:gd name="T46" fmla="*/ 84919 w 873251"/>
              <a:gd name="T47" fmla="*/ 456850 h 530351"/>
              <a:gd name="T48" fmla="*/ 31939 w 873251"/>
              <a:gd name="T49" fmla="*/ 490731 h 530351"/>
              <a:gd name="T50" fmla="*/ 42594 w 873251"/>
              <a:gd name="T51" fmla="*/ 525679 h 530351"/>
              <a:gd name="T52" fmla="*/ 0 w 873251"/>
              <a:gd name="T53" fmla="*/ 528714 h 530351"/>
              <a:gd name="T54" fmla="*/ 165804 w 873251"/>
              <a:gd name="T55" fmla="*/ 527198 h 530351"/>
              <a:gd name="T56" fmla="*/ 178165 w 873251"/>
              <a:gd name="T57" fmla="*/ 522242 h 530351"/>
              <a:gd name="T58" fmla="*/ 184044 w 873251"/>
              <a:gd name="T59" fmla="*/ 509535 h 530351"/>
              <a:gd name="T60" fmla="*/ 184053 w 873251"/>
              <a:gd name="T61" fmla="*/ 508967 h 530351"/>
              <a:gd name="T62" fmla="*/ 179139 w 873251"/>
              <a:gd name="T63" fmla="*/ 496148 h 530351"/>
              <a:gd name="T64" fmla="*/ 50201 w 873251"/>
              <a:gd name="T65" fmla="*/ 519596 h 530351"/>
              <a:gd name="T66" fmla="*/ 102621 w 873251"/>
              <a:gd name="T67" fmla="*/ 489917 h 530351"/>
              <a:gd name="T68" fmla="*/ 66383 w 873251"/>
              <a:gd name="T69" fmla="*/ 490334 h 530351"/>
              <a:gd name="T70" fmla="*/ 50201 w 873251"/>
              <a:gd name="T71" fmla="*/ 519596 h 53035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3251"/>
              <a:gd name="T109" fmla="*/ 0 h 530351"/>
              <a:gd name="T110" fmla="*/ 873251 w 873251"/>
              <a:gd name="T111" fmla="*/ 530351 h 53035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3251" h="530351">
                <a:moveTo>
                  <a:pt x="114300" y="405384"/>
                </a:moveTo>
                <a:lnTo>
                  <a:pt x="116179" y="393289"/>
                </a:lnTo>
                <a:lnTo>
                  <a:pt x="110951" y="382558"/>
                </a:lnTo>
                <a:lnTo>
                  <a:pt x="106680" y="379475"/>
                </a:lnTo>
                <a:lnTo>
                  <a:pt x="95241" y="376424"/>
                </a:lnTo>
                <a:lnTo>
                  <a:pt x="84809" y="381151"/>
                </a:lnTo>
                <a:lnTo>
                  <a:pt x="80772" y="387096"/>
                </a:lnTo>
                <a:lnTo>
                  <a:pt x="0" y="530352"/>
                </a:lnTo>
                <a:lnTo>
                  <a:pt x="42672" y="527304"/>
                </a:lnTo>
                <a:lnTo>
                  <a:pt x="22860" y="495300"/>
                </a:lnTo>
                <a:lnTo>
                  <a:pt x="42672" y="527304"/>
                </a:lnTo>
                <a:lnTo>
                  <a:pt x="32004" y="492252"/>
                </a:lnTo>
                <a:lnTo>
                  <a:pt x="85075" y="458267"/>
                </a:lnTo>
                <a:lnTo>
                  <a:pt x="114300" y="405384"/>
                </a:lnTo>
                <a:close/>
              </a:path>
              <a:path w="873251" h="530351">
                <a:moveTo>
                  <a:pt x="179477" y="497682"/>
                </a:moveTo>
                <a:lnTo>
                  <a:pt x="167536" y="490961"/>
                </a:lnTo>
                <a:lnTo>
                  <a:pt x="164592" y="490728"/>
                </a:lnTo>
                <a:lnTo>
                  <a:pt x="102816" y="491438"/>
                </a:lnTo>
                <a:lnTo>
                  <a:pt x="50292" y="521208"/>
                </a:lnTo>
                <a:lnTo>
                  <a:pt x="66513" y="491855"/>
                </a:lnTo>
                <a:lnTo>
                  <a:pt x="102816" y="491438"/>
                </a:lnTo>
                <a:lnTo>
                  <a:pt x="873251" y="32004"/>
                </a:lnTo>
                <a:lnTo>
                  <a:pt x="854963" y="0"/>
                </a:lnTo>
                <a:lnTo>
                  <a:pt x="85075" y="458267"/>
                </a:lnTo>
                <a:lnTo>
                  <a:pt x="32004" y="492252"/>
                </a:lnTo>
                <a:lnTo>
                  <a:pt x="42672" y="527304"/>
                </a:lnTo>
                <a:lnTo>
                  <a:pt x="0" y="530352"/>
                </a:lnTo>
                <a:lnTo>
                  <a:pt x="166116" y="528828"/>
                </a:lnTo>
                <a:lnTo>
                  <a:pt x="178503" y="523857"/>
                </a:lnTo>
                <a:lnTo>
                  <a:pt x="184395" y="511110"/>
                </a:lnTo>
                <a:lnTo>
                  <a:pt x="184404" y="510540"/>
                </a:lnTo>
                <a:lnTo>
                  <a:pt x="179477" y="497682"/>
                </a:lnTo>
                <a:close/>
              </a:path>
              <a:path w="873251" h="530351">
                <a:moveTo>
                  <a:pt x="50292" y="521208"/>
                </a:moveTo>
                <a:lnTo>
                  <a:pt x="102816" y="491438"/>
                </a:lnTo>
                <a:lnTo>
                  <a:pt x="66513" y="491855"/>
                </a:lnTo>
                <a:lnTo>
                  <a:pt x="50292" y="521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87" name="Пятиугольник 86"/>
          <p:cNvSpPr/>
          <p:nvPr/>
        </p:nvSpPr>
        <p:spPr>
          <a:xfrm>
            <a:off x="905895" y="4224089"/>
            <a:ext cx="2715602" cy="55801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Заходим на </a:t>
            </a: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сайты выбранных </a:t>
            </a: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ВУЗов</a:t>
            </a:r>
          </a:p>
        </p:txBody>
      </p:sp>
      <p:sp>
        <p:nvSpPr>
          <p:cNvPr id="88" name="Пятиугольник 87"/>
          <p:cNvSpPr/>
          <p:nvPr/>
        </p:nvSpPr>
        <p:spPr>
          <a:xfrm>
            <a:off x="956151" y="6099569"/>
            <a:ext cx="7746524" cy="558012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fontAlgn="base">
              <a:lnSpc>
                <a:spcPts val="1725"/>
              </a:lnSpc>
              <a:spcBef>
                <a:spcPts val="88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Выбираем 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ИЗБЫТОЧНЫЙ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ПРЕДМЕТОВ </a:t>
            </a:r>
            <a:r>
              <a:rPr lang="ru-RU" alt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ЕГЭ из 5 ВУЗов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2144487"/>
            <a:ext cx="2334693" cy="9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395536" y="260649"/>
            <a:ext cx="828092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ПРЕДМЕТЫ ДЛЯ СДАЧИ И ПОСТУПЛЕНИЯ В ВУЗ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5536" y="260648"/>
            <a:ext cx="828092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проблемы возникали у поступающих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прошлых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лет? </a:t>
            </a:r>
          </a:p>
        </p:txBody>
      </p:sp>
      <p:sp>
        <p:nvSpPr>
          <p:cNvPr id="18" name="Овал 17"/>
          <p:cNvSpPr/>
          <p:nvPr/>
        </p:nvSpPr>
        <p:spPr>
          <a:xfrm>
            <a:off x="2187504" y="1715452"/>
            <a:ext cx="4435693" cy="48098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26574" y="1556792"/>
            <a:ext cx="3913378" cy="1324345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Ограничив себя списком из трех предметов, выпускники, не набравшие   минимальных баллов по одному из них, лишали себя возможности поступить, куда бы то ни было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26574" y="4120398"/>
            <a:ext cx="4489442" cy="2613165"/>
          </a:xfrm>
          <a:prstGeom prst="homePlate">
            <a:avLst>
              <a:gd name="adj" fmla="val 33893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Если обучающийся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выбирает для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сдачи </a:t>
            </a:r>
            <a:endParaRPr lang="ru-RU" sz="1400" b="1" dirty="0" smtClean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оба уровня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ЕГЭ по математике и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 по одному из выбранных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уровней (например профильному),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то он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 к повторной сдаче ЕГЭ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b="1" dirty="0" err="1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метематике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текущем году, так как имеет удовлетворительный результат по данному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предмету базового уровня </a:t>
            </a:r>
            <a:endParaRPr lang="ru-RU" sz="14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4618943" y="5409220"/>
            <a:ext cx="4403965" cy="1324344"/>
          </a:xfrm>
          <a:prstGeom prst="homePlate">
            <a:avLst>
              <a:gd name="adj" fmla="val 55480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выбрал для сдачи только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уровень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ЕГЭ по математике и получил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результат,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также имеет право пересдать данный предмет, самостоятельно выбрав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базовый или профильный уровень	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4716016" y="4120399"/>
            <a:ext cx="4306894" cy="128882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lvl="0" algn="ctr" defTabSz="623888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обучающийся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неудовлетворительные результаты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обоим уровням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 имеет право пересдать ЕГЭ по математике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раз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самостоятельно выбрав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базовый или профильный уровень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230799" y="2881136"/>
            <a:ext cx="4174551" cy="123926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15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Если в перечне вступительных испытаний присутствует ЕГЭ по </a:t>
            </a:r>
            <a:r>
              <a:rPr lang="ru-RU" sz="1400" b="1" u="sng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то учитываются только результаты профильного экзамена, базовый экзамен не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рассматривается!</a:t>
            </a:r>
            <a:endParaRPr lang="ru-RU" sz="1400" b="1" dirty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flipH="1">
            <a:off x="4795730" y="2881136"/>
            <a:ext cx="4227177" cy="1239262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31825" lvl="0" algn="ctr"/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этот «подводный камень» по незнанию «наткнулись» </a:t>
            </a:r>
            <a:r>
              <a:rPr lang="ru-RU" sz="1400" b="1" dirty="0" smtClean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некоторые выпускники </a:t>
            </a:r>
            <a:r>
              <a:rPr lang="ru-RU" sz="1400" b="1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прошлого года, выбрав более простую форму экзамена по математике</a:t>
            </a:r>
          </a:p>
        </p:txBody>
      </p:sp>
      <p:sp>
        <p:nvSpPr>
          <p:cNvPr id="29" name="Пятиугольник 28"/>
          <p:cNvSpPr/>
          <p:nvPr/>
        </p:nvSpPr>
        <p:spPr>
          <a:xfrm flipH="1">
            <a:off x="5139702" y="1556792"/>
            <a:ext cx="3883208" cy="1324345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абитуриентов прошлых лет показывает –  всегда нужно иметь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«запасной вариант»	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249"/>
            <a:ext cx="722033" cy="6870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37" y="1901755"/>
            <a:ext cx="1207412" cy="110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http://www.ozedu.ru/files/u1111/thumb800x600x1x16777215_3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6441" y="3717032"/>
            <a:ext cx="699609" cy="61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0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5536" y="260648"/>
            <a:ext cx="8280920" cy="936104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Сдаем ЕГЭ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340768"/>
            <a:ext cx="2959946" cy="54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Минимальные баллы ЕГЭ для поступления в ВУЗы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lvl="0" algn="ctr">
              <a:lnSpc>
                <a:spcPct val="115000"/>
              </a:lnSpc>
            </a:pPr>
            <a:endParaRPr lang="ru-RU" sz="1600" b="1" dirty="0" smtClean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340768"/>
            <a:ext cx="2880320" cy="5256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Обучающиеся и их родители могут самостоятельно ознакомиться с нормативными документами, регулирующими проведение ЕГЭ, и демонстрационными версиями </a:t>
            </a:r>
            <a:r>
              <a:rPr lang="ru-RU" sz="1700" dirty="0" err="1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sz="170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официальном информационном портале ЕГЭ</a:t>
            </a:r>
            <a:r>
              <a:rPr lang="en-US" sz="170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www.ege.edu.ru                 </a:t>
            </a:r>
            <a:r>
              <a:rPr lang="ru-RU" sz="170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сайте Федерального государственного учреждения «Федеральный институт педагогических измерений» (ФИП</a:t>
            </a:r>
            <a:r>
              <a:rPr lang="ru-RU" sz="1600" dirty="0">
                <a:solidFill>
                  <a:srgbClr val="073E8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81672"/>
              </p:ext>
            </p:extLst>
          </p:nvPr>
        </p:nvGraphicFramePr>
        <p:xfrm>
          <a:off x="6220565" y="2467002"/>
          <a:ext cx="2455891" cy="428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568"/>
                <a:gridCol w="909323"/>
              </a:tblGrid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36*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>
                    <a:solidFill>
                      <a:schemeClr val="bg1"/>
                    </a:solidFill>
                  </a:tcPr>
                </a:tc>
              </a:tr>
              <a:tr h="515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(профильный)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27*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34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  <a:tr h="47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26" marR="76226" marT="76226" marB="76226"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72" y="1340768"/>
            <a:ext cx="2184047" cy="16561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203848" y="3140968"/>
            <a:ext cx="2664295" cy="360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*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Количество баллов</a:t>
            </a:r>
          </a:p>
          <a:p>
            <a:pPr marL="72000"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необходимых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2000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получения аттестата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60"/>
              </a:lnSpc>
              <a:spcAft>
                <a:spcPts val="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endParaRPr lang="ru-RU" sz="1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260"/>
              </a:lnSpc>
              <a:spcAft>
                <a:spcPts val="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русский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язык –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24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</a:p>
          <a:p>
            <a:pPr lvl="0">
              <a:lnSpc>
                <a:spcPts val="126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60"/>
              </a:lnSpc>
              <a:spcAft>
                <a:spcPts val="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математика профильного уровня –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lvl="0">
              <a:lnSpc>
                <a:spcPts val="126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60"/>
              </a:lnSpc>
              <a:spcAft>
                <a:spcPts val="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математика базового уровня –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балла. 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1600" b="1" dirty="0" smtClean="0">
              <a:solidFill>
                <a:srgbClr val="073E8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4227006" y="5599123"/>
            <a:ext cx="1017008" cy="1054816"/>
            <a:chOff x="4831833" y="4211658"/>
            <a:chExt cx="1700029" cy="2276579"/>
          </a:xfrm>
        </p:grpSpPr>
        <p:pic>
          <p:nvPicPr>
            <p:cNvPr id="18" name="Рисунок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54875">
              <a:off x="4831833" y="4211658"/>
              <a:ext cx="1157593" cy="184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54875">
              <a:off x="5029417" y="4567805"/>
              <a:ext cx="1124845" cy="159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67611">
              <a:off x="5273120" y="4806895"/>
              <a:ext cx="1258742" cy="1681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1" name="Picture 4" descr="http://chnadiya.ucoz.ru/ricunky/emble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5" y="1820"/>
            <a:ext cx="1541551" cy="1338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0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3451</TotalTime>
  <Words>1788</Words>
  <Application>Microsoft Office PowerPoint</Application>
  <PresentationFormat>Экран (4:3)</PresentationFormat>
  <Paragraphs>229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Как определиться с выбором ВУЗа, предметов ЕГЭ в 2016 году?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Мацюк Елена Станиславовна</dc:creator>
  <cp:lastModifiedBy>user</cp:lastModifiedBy>
  <cp:revision>392</cp:revision>
  <cp:lastPrinted>2016-01-19T02:56:04Z</cp:lastPrinted>
  <dcterms:created xsi:type="dcterms:W3CDTF">2015-12-21T04:23:10Z</dcterms:created>
  <dcterms:modified xsi:type="dcterms:W3CDTF">2016-01-19T03:54:31Z</dcterms:modified>
</cp:coreProperties>
</file>