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BA224-48AD-4D15-BDE5-96EB58EF1854}" type="datetimeFigureOut">
              <a:rPr lang="ru-RU" smtClean="0"/>
              <a:t>06.06.2021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6F008-9DAC-4951-8722-6D4FCED761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93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6F008-9DAC-4951-8722-6D4FCED761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94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CE945-7C0C-46A2-97D4-48E6088F0909}" type="datetime1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FF36-1B4B-4E73-BCD9-59AB634F567E}" type="datetime1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6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216D-A511-4AF5-9F3C-3673CDF0624A}" type="datetime1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8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5C54-3B63-4D67-A2B1-BA7DEBE9CAFE}" type="datetime1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70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C0715-EF0F-43F4-BDD0-3E1B21A73EFE}" type="datetime1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4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69938-4D21-4ED9-976F-9A958786AA76}" type="datetime1">
              <a:rPr lang="ru-RU" smtClean="0"/>
              <a:t>06.06.2021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99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AE57-E3AC-4A31-8080-56DE53678637}" type="datetime1">
              <a:rPr lang="ru-RU" smtClean="0"/>
              <a:t>06.06.2021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5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DE43-4DD4-44E4-93CA-EC22E79C5E14}" type="datetime1">
              <a:rPr lang="ru-RU" smtClean="0"/>
              <a:t>06.06.2021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9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2AB45-CAF7-4913-B399-606D1B8E6CF0}" type="datetime1">
              <a:rPr lang="ru-RU" smtClean="0"/>
              <a:t>06.06.2021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78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0D07-110E-4787-B272-117123DDEABB}" type="datetime1">
              <a:rPr lang="ru-RU" smtClean="0"/>
              <a:t>06.06.2021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9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2882-A5B5-461B-B118-8DADE9A6A012}" type="datetime1">
              <a:rPr lang="ru-RU" smtClean="0"/>
              <a:t>06.06.2021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2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58B0-0339-4191-9C63-7F0118396AC3}" type="datetime1">
              <a:rPr lang="ru-RU" smtClean="0"/>
              <a:t>06.06.2021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DA8B4-B07C-438F-B94E-7329FD3A59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07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223" y="1636169"/>
            <a:ext cx="9622971" cy="2387600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 </a:t>
            </a:r>
            <a:br>
              <a:rPr lang="ru-RU" sz="6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sz="6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«ОРИЕНТИР: ЯМАЛ»</a:t>
            </a:r>
            <a:endParaRPr lang="ru-RU" sz="6600" b="1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2708" y="5659938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Служба занятости населения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Ямало-Ненецкого автономного округа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2021 год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74034" y="0"/>
            <a:ext cx="3317965" cy="228164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7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44776"/>
            <a:ext cx="10515600" cy="9231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 «ОРИЕНТИР: ЯМАЛ»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362024" y="1439336"/>
            <a:ext cx="1059485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ЕСЛИ ТЫ:</a:t>
            </a: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выпускник-медалист </a:t>
            </a:r>
            <a:r>
              <a:rPr lang="ru-RU" sz="3300" dirty="0" err="1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ямальской</a:t>
            </a:r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школы </a:t>
            </a:r>
          </a:p>
          <a:p>
            <a:pPr algn="just"/>
            <a:r>
              <a:rPr lang="ru-RU" sz="33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получаешь очно высшее образование за пределами Ямала</a:t>
            </a: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студент последнего или предпоследнего курса </a:t>
            </a:r>
            <a:endParaRPr lang="ru-RU" sz="33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just"/>
            <a:r>
              <a:rPr lang="ru-RU" sz="33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желаешь вернуться на Ямал для трудоустройства</a:t>
            </a:r>
            <a:endParaRPr lang="ru-RU" sz="3300" dirty="0" smtClean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2222004"/>
            <a:ext cx="252082" cy="26027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188" y="157632"/>
            <a:ext cx="1152525" cy="92392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86815"/>
            <a:ext cx="2743200" cy="365125"/>
          </a:xfrm>
        </p:spPr>
        <p:txBody>
          <a:bodyPr/>
          <a:lstStyle/>
          <a:p>
            <a:fld id="{531DA8B4-B07C-438F-B94E-7329FD3A59BF}" type="slidenum">
              <a:rPr lang="ru-RU" smtClean="0"/>
              <a:t>2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2721484"/>
            <a:ext cx="252082" cy="26027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3221875"/>
            <a:ext cx="252082" cy="26027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31" y="3697276"/>
            <a:ext cx="252082" cy="260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60994" y="4798736"/>
            <a:ext cx="7524239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СТАНЬ УЧАСТНИКОМ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ПРОЕКТА «ОРИЕНТИР: ЯМАЛ»!</a:t>
            </a:r>
            <a:endParaRPr lang="ru-RU" sz="3600" b="1" dirty="0">
              <a:solidFill>
                <a:srgbClr val="C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9121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31" y="986610"/>
            <a:ext cx="1843673" cy="52412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9781" y="63503"/>
            <a:ext cx="10515600" cy="92310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Преимущества участия </a:t>
            </a:r>
            <a:r>
              <a:rPr lang="ru-RU" sz="3600" b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проекте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790710" y="5474584"/>
            <a:ext cx="6132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рудоустройство на территории Ямала</a:t>
            </a:r>
            <a:endParaRPr lang="ru-RU" sz="28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44" y="857341"/>
            <a:ext cx="474666" cy="4900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44" y="4544339"/>
            <a:ext cx="474666" cy="490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90710" y="2189093"/>
            <a:ext cx="9131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одбор рабочего места для прохождения практики во время обучения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103" y="2240418"/>
            <a:ext cx="474666" cy="4900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72754" y="3167953"/>
            <a:ext cx="91314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озможность 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получить консультации по различным жизненным ситуациям, сопряженным с возвращением на Ямал</a:t>
            </a:r>
            <a:endParaRPr lang="ru-RU" sz="28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853" y="13749"/>
            <a:ext cx="1152525" cy="9239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44" y="3216036"/>
            <a:ext cx="474666" cy="49008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81903" y="814557"/>
            <a:ext cx="886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и</a:t>
            </a:r>
            <a:r>
              <a:rPr lang="ru-RU" sz="28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ндивидуальное профессиональное сопровождение карьерными консультантами до момента трудоустройства на Ямале</a:t>
            </a:r>
            <a:endParaRPr lang="ru-RU" sz="2800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1DA8B4-B07C-438F-B94E-7329FD3A59BF}" type="slidenum">
              <a:rPr lang="ru-RU" smtClean="0"/>
              <a:t>3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790710" y="4486798"/>
            <a:ext cx="91314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озможность получения именной стипендии Губернатора Ямала при обучении в вузе на «хорошо» и «отлично»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70" y="5510129"/>
            <a:ext cx="474666" cy="49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72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.mycdn.me/i?r=AzEPZsRbOZEKgBhR0XGMT1Rkwf7Uf4n87KXG500SmYthiaaKTM5SRkZCeTgDn6uOyic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02" y="638217"/>
            <a:ext cx="9601200" cy="574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39781" y="1767082"/>
            <a:ext cx="97883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Подробную информацию можно получить в департаменте занятости населения ЯНАО</a:t>
            </a:r>
            <a:r>
              <a:rPr lang="ru-RU" sz="3600" b="1" dirty="0" smtClean="0">
                <a:solidFill>
                  <a:schemeClr val="accent2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  <a:endParaRPr lang="ru-RU" sz="3600" b="1" dirty="0" smtClean="0">
              <a:solidFill>
                <a:schemeClr val="accent2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3600" i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Омельченко Мария Михайловна</a:t>
            </a:r>
            <a:endParaRPr lang="ru-RU" sz="3600" i="1" dirty="0" smtClean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Контактный телефон: </a:t>
            </a:r>
            <a:r>
              <a:rPr lang="ru-RU" sz="3600" i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+</a:t>
            </a:r>
            <a:r>
              <a:rPr lang="ru-RU" sz="3600" i="1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7(34922)-4-96-10</a:t>
            </a:r>
            <a:endParaRPr lang="ru-RU" sz="3600" i="1" dirty="0" smtClean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/>
            <a:r>
              <a:rPr lang="ru-RU" sz="36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Адрес электронной почты</a:t>
            </a:r>
            <a:r>
              <a:rPr lang="ru-RU" sz="36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  <a:r>
              <a:rPr lang="en-US" sz="3600" dirty="0" smtClean="0">
                <a:solidFill>
                  <a:srgbClr val="00206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omm89@yandex.ru</a:t>
            </a:r>
            <a:endParaRPr lang="ru-RU" sz="3600" i="1" dirty="0">
              <a:solidFill>
                <a:srgbClr val="00206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49" y="2672988"/>
            <a:ext cx="1323532" cy="1366534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531DA8B4-B07C-438F-B94E-7329FD3A59BF}" type="slidenum">
              <a:rPr lang="ru-RU" smtClean="0"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62715" y="5145641"/>
            <a:ext cx="4048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n w="19050">
                  <a:solidFill>
                    <a:srgbClr val="C00000"/>
                  </a:solidFill>
                </a:ln>
                <a:solidFill>
                  <a:schemeClr val="bg1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ЖДЕТ ТЕБЯ!</a:t>
            </a:r>
            <a:endParaRPr lang="ru-RU" sz="4800" b="1" dirty="0">
              <a:ln w="19050">
                <a:solidFill>
                  <a:srgbClr val="C00000"/>
                </a:solidFill>
              </a:ln>
              <a:solidFill>
                <a:schemeClr val="bg1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62210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137</Words>
  <Application>Microsoft Office PowerPoint</Application>
  <PresentationFormat>Широкоэкранный</PresentationFormat>
  <Paragraphs>27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PT Astra Serif</vt:lpstr>
      <vt:lpstr>Тема Office</vt:lpstr>
      <vt:lpstr>Проект  «ОРИЕНТИР: ЯМАЛ»</vt:lpstr>
      <vt:lpstr>Проект «ОРИЕНТИР: ЯМАЛ»</vt:lpstr>
      <vt:lpstr>Преимущества участия в проекте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«ОРИЕНТИР: ЯМАЛ»</dc:title>
  <dc:creator>Омельченко</dc:creator>
  <cp:lastModifiedBy>Омельченко</cp:lastModifiedBy>
  <cp:revision>42</cp:revision>
  <dcterms:created xsi:type="dcterms:W3CDTF">2021-05-06T07:48:23Z</dcterms:created>
  <dcterms:modified xsi:type="dcterms:W3CDTF">2021-06-06T12:45:24Z</dcterms:modified>
</cp:coreProperties>
</file>