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68" r:id="rId3"/>
    <p:sldId id="272" r:id="rId4"/>
    <p:sldId id="295" r:id="rId5"/>
    <p:sldId id="275" r:id="rId6"/>
    <p:sldId id="278" r:id="rId7"/>
    <p:sldId id="282" r:id="rId8"/>
    <p:sldId id="281" r:id="rId9"/>
    <p:sldId id="285" r:id="rId10"/>
  </p:sldIdLst>
  <p:sldSz cx="9144000" cy="6858000" type="screen4x3"/>
  <p:notesSz cx="9144000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68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6/14/2019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25400">
              <a:lnSpc>
                <a:spcPts val="163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6/14/2019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25400">
              <a:lnSpc>
                <a:spcPts val="163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500062" y="5945187"/>
            <a:ext cx="4897755" cy="913130"/>
          </a:xfrm>
          <a:custGeom>
            <a:avLst/>
            <a:gdLst/>
            <a:ahLst/>
            <a:cxnLst/>
            <a:rect l="l" t="t" r="r" b="b"/>
            <a:pathLst>
              <a:path w="4897755" h="913129">
                <a:moveTo>
                  <a:pt x="85554" y="21311"/>
                </a:moveTo>
                <a:lnTo>
                  <a:pt x="3636833" y="912810"/>
                </a:lnTo>
                <a:lnTo>
                  <a:pt x="4897511" y="912810"/>
                </a:lnTo>
                <a:lnTo>
                  <a:pt x="85554" y="21311"/>
                </a:lnTo>
                <a:close/>
              </a:path>
              <a:path w="4897755" h="913129">
                <a:moveTo>
                  <a:pt x="660" y="0"/>
                </a:moveTo>
                <a:lnTo>
                  <a:pt x="0" y="5461"/>
                </a:lnTo>
                <a:lnTo>
                  <a:pt x="85554" y="21311"/>
                </a:lnTo>
                <a:lnTo>
                  <a:pt x="660" y="0"/>
                </a:lnTo>
                <a:close/>
              </a:path>
            </a:pathLst>
          </a:custGeom>
          <a:solidFill>
            <a:srgbClr val="9CB1E0">
              <a:alpha val="3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485775" y="5938837"/>
            <a:ext cx="3653154" cy="919480"/>
          </a:xfrm>
          <a:custGeom>
            <a:avLst/>
            <a:gdLst/>
            <a:ahLst/>
            <a:cxnLst/>
            <a:rect l="l" t="t" r="r" b="b"/>
            <a:pathLst>
              <a:path w="3653154" h="919479">
                <a:moveTo>
                  <a:pt x="0" y="0"/>
                </a:moveTo>
                <a:lnTo>
                  <a:pt x="7924" y="6350"/>
                </a:lnTo>
                <a:lnTo>
                  <a:pt x="2869849" y="919160"/>
                </a:lnTo>
                <a:lnTo>
                  <a:pt x="3653138" y="91916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0" y="5789674"/>
            <a:ext cx="3398520" cy="106832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0" y="5784015"/>
            <a:ext cx="3372797" cy="107398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250825" y="1268475"/>
            <a:ext cx="936625" cy="4537075"/>
          </a:xfrm>
          <a:custGeom>
            <a:avLst/>
            <a:gdLst/>
            <a:ahLst/>
            <a:cxnLst/>
            <a:rect l="l" t="t" r="r" b="b"/>
            <a:pathLst>
              <a:path w="936625" h="4537075">
                <a:moveTo>
                  <a:pt x="468312" y="0"/>
                </a:moveTo>
                <a:lnTo>
                  <a:pt x="0" y="0"/>
                </a:lnTo>
                <a:lnTo>
                  <a:pt x="0" y="4537011"/>
                </a:lnTo>
                <a:lnTo>
                  <a:pt x="468312" y="4537011"/>
                </a:lnTo>
                <a:lnTo>
                  <a:pt x="483770" y="4535798"/>
                </a:lnTo>
                <a:lnTo>
                  <a:pt x="529362" y="4517908"/>
                </a:lnTo>
                <a:lnTo>
                  <a:pt x="573619" y="4479425"/>
                </a:lnTo>
                <a:lnTo>
                  <a:pt x="602279" y="4442827"/>
                </a:lnTo>
                <a:lnTo>
                  <a:pt x="630191" y="4397823"/>
                </a:lnTo>
                <a:lnTo>
                  <a:pt x="657294" y="4344714"/>
                </a:lnTo>
                <a:lnTo>
                  <a:pt x="683526" y="4283796"/>
                </a:lnTo>
                <a:lnTo>
                  <a:pt x="708825" y="4215371"/>
                </a:lnTo>
                <a:lnTo>
                  <a:pt x="721105" y="4178436"/>
                </a:lnTo>
                <a:lnTo>
                  <a:pt x="733129" y="4139736"/>
                </a:lnTo>
                <a:lnTo>
                  <a:pt x="744889" y="4099308"/>
                </a:lnTo>
                <a:lnTo>
                  <a:pt x="756377" y="4057190"/>
                </a:lnTo>
                <a:lnTo>
                  <a:pt x="767585" y="4013419"/>
                </a:lnTo>
                <a:lnTo>
                  <a:pt x="778506" y="3968033"/>
                </a:lnTo>
                <a:lnTo>
                  <a:pt x="789133" y="3921068"/>
                </a:lnTo>
                <a:lnTo>
                  <a:pt x="799457" y="3872563"/>
                </a:lnTo>
                <a:lnTo>
                  <a:pt x="809470" y="3822554"/>
                </a:lnTo>
                <a:lnTo>
                  <a:pt x="819165" y="3771079"/>
                </a:lnTo>
                <a:lnTo>
                  <a:pt x="828535" y="3718176"/>
                </a:lnTo>
                <a:lnTo>
                  <a:pt x="837571" y="3663881"/>
                </a:lnTo>
                <a:lnTo>
                  <a:pt x="846266" y="3608232"/>
                </a:lnTo>
                <a:lnTo>
                  <a:pt x="854611" y="3551267"/>
                </a:lnTo>
                <a:lnTo>
                  <a:pt x="862601" y="3493022"/>
                </a:lnTo>
                <a:lnTo>
                  <a:pt x="870225" y="3433536"/>
                </a:lnTo>
                <a:lnTo>
                  <a:pt x="877478" y="3372845"/>
                </a:lnTo>
                <a:lnTo>
                  <a:pt x="884351" y="3310987"/>
                </a:lnTo>
                <a:lnTo>
                  <a:pt x="890837" y="3247999"/>
                </a:lnTo>
                <a:lnTo>
                  <a:pt x="896927" y="3183919"/>
                </a:lnTo>
                <a:lnTo>
                  <a:pt x="902614" y="3118784"/>
                </a:lnTo>
                <a:lnTo>
                  <a:pt x="907891" y="3052631"/>
                </a:lnTo>
                <a:lnTo>
                  <a:pt x="912749" y="2985498"/>
                </a:lnTo>
                <a:lnTo>
                  <a:pt x="917181" y="2917422"/>
                </a:lnTo>
                <a:lnTo>
                  <a:pt x="921180" y="2848440"/>
                </a:lnTo>
                <a:lnTo>
                  <a:pt x="924737" y="2778591"/>
                </a:lnTo>
                <a:lnTo>
                  <a:pt x="927844" y="2707910"/>
                </a:lnTo>
                <a:lnTo>
                  <a:pt x="930495" y="2636436"/>
                </a:lnTo>
                <a:lnTo>
                  <a:pt x="932681" y="2564206"/>
                </a:lnTo>
                <a:lnTo>
                  <a:pt x="934395" y="2491258"/>
                </a:lnTo>
                <a:lnTo>
                  <a:pt x="935628" y="2417628"/>
                </a:lnTo>
                <a:lnTo>
                  <a:pt x="936374" y="2343354"/>
                </a:lnTo>
                <a:lnTo>
                  <a:pt x="936625" y="2268474"/>
                </a:lnTo>
                <a:lnTo>
                  <a:pt x="936374" y="2193593"/>
                </a:lnTo>
                <a:lnTo>
                  <a:pt x="935628" y="2119319"/>
                </a:lnTo>
                <a:lnTo>
                  <a:pt x="934395" y="2045690"/>
                </a:lnTo>
                <a:lnTo>
                  <a:pt x="932681" y="1972742"/>
                </a:lnTo>
                <a:lnTo>
                  <a:pt x="930495" y="1900512"/>
                </a:lnTo>
                <a:lnTo>
                  <a:pt x="927845" y="1829039"/>
                </a:lnTo>
                <a:lnTo>
                  <a:pt x="924737" y="1758360"/>
                </a:lnTo>
                <a:lnTo>
                  <a:pt x="921180" y="1688511"/>
                </a:lnTo>
                <a:lnTo>
                  <a:pt x="917182" y="1619531"/>
                </a:lnTo>
                <a:lnTo>
                  <a:pt x="912750" y="1551456"/>
                </a:lnTo>
                <a:lnTo>
                  <a:pt x="907892" y="1484324"/>
                </a:lnTo>
                <a:lnTo>
                  <a:pt x="902616" y="1418173"/>
                </a:lnTo>
                <a:lnTo>
                  <a:pt x="896929" y="1353039"/>
                </a:lnTo>
                <a:lnTo>
                  <a:pt x="890839" y="1288960"/>
                </a:lnTo>
                <a:lnTo>
                  <a:pt x="884354" y="1225974"/>
                </a:lnTo>
                <a:lnTo>
                  <a:pt x="877481" y="1164118"/>
                </a:lnTo>
                <a:lnTo>
                  <a:pt x="870228" y="1103428"/>
                </a:lnTo>
                <a:lnTo>
                  <a:pt x="862604" y="1043944"/>
                </a:lnTo>
                <a:lnTo>
                  <a:pt x="854615" y="985701"/>
                </a:lnTo>
                <a:lnTo>
                  <a:pt x="846269" y="928737"/>
                </a:lnTo>
                <a:lnTo>
                  <a:pt x="837575" y="873090"/>
                </a:lnTo>
                <a:lnTo>
                  <a:pt x="828539" y="818797"/>
                </a:lnTo>
                <a:lnTo>
                  <a:pt x="819170" y="765896"/>
                </a:lnTo>
                <a:lnTo>
                  <a:pt x="809475" y="714423"/>
                </a:lnTo>
                <a:lnTo>
                  <a:pt x="799461" y="664416"/>
                </a:lnTo>
                <a:lnTo>
                  <a:pt x="789138" y="615912"/>
                </a:lnTo>
                <a:lnTo>
                  <a:pt x="778512" y="568950"/>
                </a:lnTo>
                <a:lnTo>
                  <a:pt x="767590" y="523565"/>
                </a:lnTo>
                <a:lnTo>
                  <a:pt x="756382" y="479796"/>
                </a:lnTo>
                <a:lnTo>
                  <a:pt x="744894" y="437680"/>
                </a:lnTo>
                <a:lnTo>
                  <a:pt x="733134" y="397254"/>
                </a:lnTo>
                <a:lnTo>
                  <a:pt x="721110" y="358556"/>
                </a:lnTo>
                <a:lnTo>
                  <a:pt x="708830" y="321623"/>
                </a:lnTo>
                <a:lnTo>
                  <a:pt x="683531" y="253200"/>
                </a:lnTo>
                <a:lnTo>
                  <a:pt x="657300" y="192286"/>
                </a:lnTo>
                <a:lnTo>
                  <a:pt x="630196" y="139179"/>
                </a:lnTo>
                <a:lnTo>
                  <a:pt x="602284" y="94178"/>
                </a:lnTo>
                <a:lnTo>
                  <a:pt x="573623" y="57582"/>
                </a:lnTo>
                <a:lnTo>
                  <a:pt x="544276" y="29690"/>
                </a:lnTo>
                <a:lnTo>
                  <a:pt x="499104" y="4825"/>
                </a:lnTo>
                <a:lnTo>
                  <a:pt x="468312" y="0"/>
                </a:lnTo>
                <a:close/>
              </a:path>
            </a:pathLst>
          </a:custGeom>
          <a:solidFill>
            <a:srgbClr val="D0E3A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250825" y="1268475"/>
            <a:ext cx="936625" cy="4537075"/>
          </a:xfrm>
          <a:custGeom>
            <a:avLst/>
            <a:gdLst/>
            <a:ahLst/>
            <a:cxnLst/>
            <a:rect l="l" t="t" r="r" b="b"/>
            <a:pathLst>
              <a:path w="936625" h="4537075">
                <a:moveTo>
                  <a:pt x="0" y="0"/>
                </a:moveTo>
                <a:lnTo>
                  <a:pt x="468312" y="0"/>
                </a:lnTo>
                <a:lnTo>
                  <a:pt x="483771" y="1212"/>
                </a:lnTo>
                <a:lnTo>
                  <a:pt x="499104" y="4825"/>
                </a:lnTo>
                <a:lnTo>
                  <a:pt x="544276" y="29690"/>
                </a:lnTo>
                <a:lnTo>
                  <a:pt x="573623" y="57582"/>
                </a:lnTo>
                <a:lnTo>
                  <a:pt x="602284" y="94178"/>
                </a:lnTo>
                <a:lnTo>
                  <a:pt x="630196" y="139179"/>
                </a:lnTo>
                <a:lnTo>
                  <a:pt x="657300" y="192286"/>
                </a:lnTo>
                <a:lnTo>
                  <a:pt x="683531" y="253200"/>
                </a:lnTo>
                <a:lnTo>
                  <a:pt x="708830" y="321623"/>
                </a:lnTo>
                <a:lnTo>
                  <a:pt x="721110" y="358556"/>
                </a:lnTo>
                <a:lnTo>
                  <a:pt x="733134" y="397254"/>
                </a:lnTo>
                <a:lnTo>
                  <a:pt x="744894" y="437680"/>
                </a:lnTo>
                <a:lnTo>
                  <a:pt x="756382" y="479796"/>
                </a:lnTo>
                <a:lnTo>
                  <a:pt x="767590" y="523565"/>
                </a:lnTo>
                <a:lnTo>
                  <a:pt x="778512" y="568950"/>
                </a:lnTo>
                <a:lnTo>
                  <a:pt x="789138" y="615912"/>
                </a:lnTo>
                <a:lnTo>
                  <a:pt x="799461" y="664416"/>
                </a:lnTo>
                <a:lnTo>
                  <a:pt x="809475" y="714423"/>
                </a:lnTo>
                <a:lnTo>
                  <a:pt x="819170" y="765896"/>
                </a:lnTo>
                <a:lnTo>
                  <a:pt x="828539" y="818797"/>
                </a:lnTo>
                <a:lnTo>
                  <a:pt x="837575" y="873090"/>
                </a:lnTo>
                <a:lnTo>
                  <a:pt x="846269" y="928737"/>
                </a:lnTo>
                <a:lnTo>
                  <a:pt x="854615" y="985701"/>
                </a:lnTo>
                <a:lnTo>
                  <a:pt x="862604" y="1043944"/>
                </a:lnTo>
                <a:lnTo>
                  <a:pt x="870228" y="1103428"/>
                </a:lnTo>
                <a:lnTo>
                  <a:pt x="877481" y="1164118"/>
                </a:lnTo>
                <a:lnTo>
                  <a:pt x="884354" y="1225974"/>
                </a:lnTo>
                <a:lnTo>
                  <a:pt x="890839" y="1288960"/>
                </a:lnTo>
                <a:lnTo>
                  <a:pt x="896929" y="1353039"/>
                </a:lnTo>
                <a:lnTo>
                  <a:pt x="902616" y="1418173"/>
                </a:lnTo>
                <a:lnTo>
                  <a:pt x="907892" y="1484324"/>
                </a:lnTo>
                <a:lnTo>
                  <a:pt x="912750" y="1551456"/>
                </a:lnTo>
                <a:lnTo>
                  <a:pt x="917182" y="1619531"/>
                </a:lnTo>
                <a:lnTo>
                  <a:pt x="921180" y="1688511"/>
                </a:lnTo>
                <a:lnTo>
                  <a:pt x="924737" y="1758360"/>
                </a:lnTo>
                <a:lnTo>
                  <a:pt x="927845" y="1829039"/>
                </a:lnTo>
                <a:lnTo>
                  <a:pt x="930495" y="1900512"/>
                </a:lnTo>
                <a:lnTo>
                  <a:pt x="932681" y="1972742"/>
                </a:lnTo>
                <a:lnTo>
                  <a:pt x="934395" y="2045690"/>
                </a:lnTo>
                <a:lnTo>
                  <a:pt x="935628" y="2119319"/>
                </a:lnTo>
                <a:lnTo>
                  <a:pt x="936374" y="2193593"/>
                </a:lnTo>
                <a:lnTo>
                  <a:pt x="936625" y="2268474"/>
                </a:lnTo>
                <a:lnTo>
                  <a:pt x="936374" y="2343354"/>
                </a:lnTo>
                <a:lnTo>
                  <a:pt x="935628" y="2417628"/>
                </a:lnTo>
                <a:lnTo>
                  <a:pt x="934395" y="2491258"/>
                </a:lnTo>
                <a:lnTo>
                  <a:pt x="932681" y="2564206"/>
                </a:lnTo>
                <a:lnTo>
                  <a:pt x="930495" y="2636436"/>
                </a:lnTo>
                <a:lnTo>
                  <a:pt x="927844" y="2707910"/>
                </a:lnTo>
                <a:lnTo>
                  <a:pt x="924737" y="2778591"/>
                </a:lnTo>
                <a:lnTo>
                  <a:pt x="921180" y="2848440"/>
                </a:lnTo>
                <a:lnTo>
                  <a:pt x="917181" y="2917422"/>
                </a:lnTo>
                <a:lnTo>
                  <a:pt x="912749" y="2985498"/>
                </a:lnTo>
                <a:lnTo>
                  <a:pt x="907891" y="3052631"/>
                </a:lnTo>
                <a:lnTo>
                  <a:pt x="902614" y="3118784"/>
                </a:lnTo>
                <a:lnTo>
                  <a:pt x="896927" y="3183919"/>
                </a:lnTo>
                <a:lnTo>
                  <a:pt x="890837" y="3247999"/>
                </a:lnTo>
                <a:lnTo>
                  <a:pt x="884351" y="3310987"/>
                </a:lnTo>
                <a:lnTo>
                  <a:pt x="877478" y="3372845"/>
                </a:lnTo>
                <a:lnTo>
                  <a:pt x="870225" y="3433536"/>
                </a:lnTo>
                <a:lnTo>
                  <a:pt x="862601" y="3493022"/>
                </a:lnTo>
                <a:lnTo>
                  <a:pt x="854611" y="3551267"/>
                </a:lnTo>
                <a:lnTo>
                  <a:pt x="846266" y="3608232"/>
                </a:lnTo>
                <a:lnTo>
                  <a:pt x="837571" y="3663881"/>
                </a:lnTo>
                <a:lnTo>
                  <a:pt x="828535" y="3718176"/>
                </a:lnTo>
                <a:lnTo>
                  <a:pt x="819165" y="3771079"/>
                </a:lnTo>
                <a:lnTo>
                  <a:pt x="809470" y="3822554"/>
                </a:lnTo>
                <a:lnTo>
                  <a:pt x="799457" y="3872563"/>
                </a:lnTo>
                <a:lnTo>
                  <a:pt x="789133" y="3921068"/>
                </a:lnTo>
                <a:lnTo>
                  <a:pt x="778506" y="3968033"/>
                </a:lnTo>
                <a:lnTo>
                  <a:pt x="767585" y="4013419"/>
                </a:lnTo>
                <a:lnTo>
                  <a:pt x="756377" y="4057190"/>
                </a:lnTo>
                <a:lnTo>
                  <a:pt x="744889" y="4099308"/>
                </a:lnTo>
                <a:lnTo>
                  <a:pt x="733129" y="4139736"/>
                </a:lnTo>
                <a:lnTo>
                  <a:pt x="721105" y="4178436"/>
                </a:lnTo>
                <a:lnTo>
                  <a:pt x="708825" y="4215371"/>
                </a:lnTo>
                <a:lnTo>
                  <a:pt x="683526" y="4283796"/>
                </a:lnTo>
                <a:lnTo>
                  <a:pt x="657294" y="4344714"/>
                </a:lnTo>
                <a:lnTo>
                  <a:pt x="630191" y="4397823"/>
                </a:lnTo>
                <a:lnTo>
                  <a:pt x="602279" y="4442827"/>
                </a:lnTo>
                <a:lnTo>
                  <a:pt x="573619" y="4479425"/>
                </a:lnTo>
                <a:lnTo>
                  <a:pt x="544273" y="4507319"/>
                </a:lnTo>
                <a:lnTo>
                  <a:pt x="499103" y="4532186"/>
                </a:lnTo>
                <a:lnTo>
                  <a:pt x="468312" y="4537011"/>
                </a:lnTo>
                <a:lnTo>
                  <a:pt x="0" y="4537011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000000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6/14/2019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25400">
              <a:lnSpc>
                <a:spcPts val="163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500062" y="5945187"/>
            <a:ext cx="4897755" cy="913130"/>
          </a:xfrm>
          <a:custGeom>
            <a:avLst/>
            <a:gdLst/>
            <a:ahLst/>
            <a:cxnLst/>
            <a:rect l="l" t="t" r="r" b="b"/>
            <a:pathLst>
              <a:path w="4897755" h="913129">
                <a:moveTo>
                  <a:pt x="85554" y="21311"/>
                </a:moveTo>
                <a:lnTo>
                  <a:pt x="3636833" y="912810"/>
                </a:lnTo>
                <a:lnTo>
                  <a:pt x="4897511" y="912810"/>
                </a:lnTo>
                <a:lnTo>
                  <a:pt x="85554" y="21311"/>
                </a:lnTo>
                <a:close/>
              </a:path>
              <a:path w="4897755" h="913129">
                <a:moveTo>
                  <a:pt x="660" y="0"/>
                </a:moveTo>
                <a:lnTo>
                  <a:pt x="0" y="5461"/>
                </a:lnTo>
                <a:lnTo>
                  <a:pt x="85554" y="21311"/>
                </a:lnTo>
                <a:lnTo>
                  <a:pt x="660" y="0"/>
                </a:lnTo>
                <a:close/>
              </a:path>
            </a:pathLst>
          </a:custGeom>
          <a:solidFill>
            <a:srgbClr val="9CB1E0">
              <a:alpha val="3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485775" y="5938837"/>
            <a:ext cx="3653154" cy="919480"/>
          </a:xfrm>
          <a:custGeom>
            <a:avLst/>
            <a:gdLst/>
            <a:ahLst/>
            <a:cxnLst/>
            <a:rect l="l" t="t" r="r" b="b"/>
            <a:pathLst>
              <a:path w="3653154" h="919479">
                <a:moveTo>
                  <a:pt x="0" y="0"/>
                </a:moveTo>
                <a:lnTo>
                  <a:pt x="7924" y="6350"/>
                </a:lnTo>
                <a:lnTo>
                  <a:pt x="2869849" y="919160"/>
                </a:lnTo>
                <a:lnTo>
                  <a:pt x="3653138" y="91916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0" y="5789674"/>
            <a:ext cx="3398520" cy="106832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0" y="5784015"/>
            <a:ext cx="3372797" cy="107398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877824" y="1751076"/>
            <a:ext cx="7598664" cy="270205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6/14/2019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25400">
              <a:lnSpc>
                <a:spcPts val="163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500062" y="5945187"/>
            <a:ext cx="4897755" cy="913130"/>
          </a:xfrm>
          <a:custGeom>
            <a:avLst/>
            <a:gdLst/>
            <a:ahLst/>
            <a:cxnLst/>
            <a:rect l="l" t="t" r="r" b="b"/>
            <a:pathLst>
              <a:path w="4897755" h="913129">
                <a:moveTo>
                  <a:pt x="85554" y="21311"/>
                </a:moveTo>
                <a:lnTo>
                  <a:pt x="3636833" y="912810"/>
                </a:lnTo>
                <a:lnTo>
                  <a:pt x="4897511" y="912810"/>
                </a:lnTo>
                <a:lnTo>
                  <a:pt x="85554" y="21311"/>
                </a:lnTo>
                <a:close/>
              </a:path>
              <a:path w="4897755" h="913129">
                <a:moveTo>
                  <a:pt x="660" y="0"/>
                </a:moveTo>
                <a:lnTo>
                  <a:pt x="0" y="5461"/>
                </a:lnTo>
                <a:lnTo>
                  <a:pt x="85554" y="21311"/>
                </a:lnTo>
                <a:lnTo>
                  <a:pt x="660" y="0"/>
                </a:lnTo>
                <a:close/>
              </a:path>
            </a:pathLst>
          </a:custGeom>
          <a:solidFill>
            <a:srgbClr val="9CB1E0">
              <a:alpha val="3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485775" y="5938837"/>
            <a:ext cx="3653154" cy="919480"/>
          </a:xfrm>
          <a:custGeom>
            <a:avLst/>
            <a:gdLst/>
            <a:ahLst/>
            <a:cxnLst/>
            <a:rect l="l" t="t" r="r" b="b"/>
            <a:pathLst>
              <a:path w="3653154" h="919479">
                <a:moveTo>
                  <a:pt x="0" y="0"/>
                </a:moveTo>
                <a:lnTo>
                  <a:pt x="7924" y="6350"/>
                </a:lnTo>
                <a:lnTo>
                  <a:pt x="2869849" y="919160"/>
                </a:lnTo>
                <a:lnTo>
                  <a:pt x="3653138" y="91916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0" y="5789674"/>
            <a:ext cx="3398520" cy="106832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0" y="5784015"/>
            <a:ext cx="3372797" cy="107398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395287" y="173037"/>
            <a:ext cx="841375" cy="80803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6/14/2019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25400">
              <a:lnSpc>
                <a:spcPts val="163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500062" y="5945187"/>
            <a:ext cx="4897755" cy="913130"/>
          </a:xfrm>
          <a:custGeom>
            <a:avLst/>
            <a:gdLst/>
            <a:ahLst/>
            <a:cxnLst/>
            <a:rect l="l" t="t" r="r" b="b"/>
            <a:pathLst>
              <a:path w="4897755" h="913129">
                <a:moveTo>
                  <a:pt x="85554" y="21311"/>
                </a:moveTo>
                <a:lnTo>
                  <a:pt x="3636833" y="912810"/>
                </a:lnTo>
                <a:lnTo>
                  <a:pt x="4897511" y="912810"/>
                </a:lnTo>
                <a:lnTo>
                  <a:pt x="85554" y="21311"/>
                </a:lnTo>
                <a:close/>
              </a:path>
              <a:path w="4897755" h="913129">
                <a:moveTo>
                  <a:pt x="660" y="0"/>
                </a:moveTo>
                <a:lnTo>
                  <a:pt x="0" y="5461"/>
                </a:lnTo>
                <a:lnTo>
                  <a:pt x="85554" y="21311"/>
                </a:lnTo>
                <a:lnTo>
                  <a:pt x="660" y="0"/>
                </a:lnTo>
                <a:close/>
              </a:path>
            </a:pathLst>
          </a:custGeom>
          <a:solidFill>
            <a:srgbClr val="9CB1E0">
              <a:alpha val="3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485775" y="5938837"/>
            <a:ext cx="3653154" cy="919480"/>
          </a:xfrm>
          <a:custGeom>
            <a:avLst/>
            <a:gdLst/>
            <a:ahLst/>
            <a:cxnLst/>
            <a:rect l="l" t="t" r="r" b="b"/>
            <a:pathLst>
              <a:path w="3653154" h="919479">
                <a:moveTo>
                  <a:pt x="0" y="0"/>
                </a:moveTo>
                <a:lnTo>
                  <a:pt x="7924" y="6350"/>
                </a:lnTo>
                <a:lnTo>
                  <a:pt x="2869849" y="919160"/>
                </a:lnTo>
                <a:lnTo>
                  <a:pt x="3653138" y="91916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0" y="5789674"/>
            <a:ext cx="3398520" cy="1068324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0" y="5784015"/>
            <a:ext cx="3372797" cy="1073982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238755" y="2835401"/>
            <a:ext cx="4666488" cy="5137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1" i="0"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80643" y="1377823"/>
            <a:ext cx="7782712" cy="327532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6/14/2019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17788" y="6516938"/>
            <a:ext cx="231140" cy="2228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25400">
              <a:lnSpc>
                <a:spcPts val="163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png"/><Relationship Id="rId3" Type="http://schemas.openxmlformats.org/officeDocument/2006/relationships/image" Target="../media/image6.jpg"/><Relationship Id="rId7" Type="http://schemas.openxmlformats.org/officeDocument/2006/relationships/image" Target="../media/image10.png"/><Relationship Id="rId12" Type="http://schemas.openxmlformats.org/officeDocument/2006/relationships/image" Target="../media/image15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13" Type="http://schemas.openxmlformats.org/officeDocument/2006/relationships/image" Target="../media/image28.jpg"/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12" Type="http://schemas.openxmlformats.org/officeDocument/2006/relationships/image" Target="../media/image27.jpg"/><Relationship Id="rId17" Type="http://schemas.openxmlformats.org/officeDocument/2006/relationships/image" Target="../media/image32.png"/><Relationship Id="rId2" Type="http://schemas.openxmlformats.org/officeDocument/2006/relationships/image" Target="../media/image17.png"/><Relationship Id="rId16" Type="http://schemas.openxmlformats.org/officeDocument/2006/relationships/image" Target="../media/image3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11" Type="http://schemas.openxmlformats.org/officeDocument/2006/relationships/image" Target="../media/image26.jpg"/><Relationship Id="rId5" Type="http://schemas.openxmlformats.org/officeDocument/2006/relationships/image" Target="../media/image20.png"/><Relationship Id="rId15" Type="http://schemas.openxmlformats.org/officeDocument/2006/relationships/image" Target="../media/image30.png"/><Relationship Id="rId10" Type="http://schemas.openxmlformats.org/officeDocument/2006/relationships/image" Target="../media/image25.jpg"/><Relationship Id="rId4" Type="http://schemas.openxmlformats.org/officeDocument/2006/relationships/image" Target="../media/image19.png"/><Relationship Id="rId9" Type="http://schemas.openxmlformats.org/officeDocument/2006/relationships/image" Target="../media/image24.png"/><Relationship Id="rId14" Type="http://schemas.openxmlformats.org/officeDocument/2006/relationships/image" Target="../media/image29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png"/><Relationship Id="rId13" Type="http://schemas.openxmlformats.org/officeDocument/2006/relationships/image" Target="../media/image44.png"/><Relationship Id="rId3" Type="http://schemas.openxmlformats.org/officeDocument/2006/relationships/image" Target="../media/image34.png"/><Relationship Id="rId7" Type="http://schemas.openxmlformats.org/officeDocument/2006/relationships/image" Target="../media/image38.png"/><Relationship Id="rId12" Type="http://schemas.openxmlformats.org/officeDocument/2006/relationships/image" Target="../media/image43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7.png"/><Relationship Id="rId11" Type="http://schemas.openxmlformats.org/officeDocument/2006/relationships/image" Target="../media/image42.png"/><Relationship Id="rId5" Type="http://schemas.openxmlformats.org/officeDocument/2006/relationships/image" Target="../media/image36.png"/><Relationship Id="rId15" Type="http://schemas.openxmlformats.org/officeDocument/2006/relationships/image" Target="../media/image46.png"/><Relationship Id="rId10" Type="http://schemas.openxmlformats.org/officeDocument/2006/relationships/image" Target="../media/image41.png"/><Relationship Id="rId4" Type="http://schemas.openxmlformats.org/officeDocument/2006/relationships/image" Target="../media/image35.png"/><Relationship Id="rId9" Type="http://schemas.openxmlformats.org/officeDocument/2006/relationships/image" Target="../media/image40.jpg"/><Relationship Id="rId14" Type="http://schemas.openxmlformats.org/officeDocument/2006/relationships/image" Target="../media/image4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png"/><Relationship Id="rId2" Type="http://schemas.openxmlformats.org/officeDocument/2006/relationships/image" Target="../media/image4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9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6.png"/><Relationship Id="rId3" Type="http://schemas.openxmlformats.org/officeDocument/2006/relationships/image" Target="../media/image51.png"/><Relationship Id="rId7" Type="http://schemas.openxmlformats.org/officeDocument/2006/relationships/image" Target="../media/image55.png"/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4.png"/><Relationship Id="rId5" Type="http://schemas.openxmlformats.org/officeDocument/2006/relationships/image" Target="../media/image53.png"/><Relationship Id="rId4" Type="http://schemas.openxmlformats.org/officeDocument/2006/relationships/image" Target="../media/image52.png"/><Relationship Id="rId9" Type="http://schemas.openxmlformats.org/officeDocument/2006/relationships/image" Target="../media/image5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9.png"/><Relationship Id="rId2" Type="http://schemas.openxmlformats.org/officeDocument/2006/relationships/image" Target="../media/image5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2.png"/><Relationship Id="rId7" Type="http://schemas.openxmlformats.org/officeDocument/2006/relationships/image" Target="../media/image66.png"/><Relationship Id="rId2" Type="http://schemas.openxmlformats.org/officeDocument/2006/relationships/image" Target="../media/image6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5.png"/><Relationship Id="rId5" Type="http://schemas.openxmlformats.org/officeDocument/2006/relationships/image" Target="../media/image64.png"/><Relationship Id="rId4" Type="http://schemas.openxmlformats.org/officeDocument/2006/relationships/image" Target="../media/image63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3.png"/><Relationship Id="rId13" Type="http://schemas.openxmlformats.org/officeDocument/2006/relationships/image" Target="../media/image78.png"/><Relationship Id="rId3" Type="http://schemas.openxmlformats.org/officeDocument/2006/relationships/image" Target="../media/image68.png"/><Relationship Id="rId7" Type="http://schemas.openxmlformats.org/officeDocument/2006/relationships/image" Target="../media/image72.png"/><Relationship Id="rId12" Type="http://schemas.openxmlformats.org/officeDocument/2006/relationships/image" Target="../media/image77.png"/><Relationship Id="rId2" Type="http://schemas.openxmlformats.org/officeDocument/2006/relationships/image" Target="../media/image6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1.png"/><Relationship Id="rId11" Type="http://schemas.openxmlformats.org/officeDocument/2006/relationships/image" Target="../media/image76.png"/><Relationship Id="rId5" Type="http://schemas.openxmlformats.org/officeDocument/2006/relationships/image" Target="../media/image70.png"/><Relationship Id="rId10" Type="http://schemas.openxmlformats.org/officeDocument/2006/relationships/image" Target="../media/image75.png"/><Relationship Id="rId4" Type="http://schemas.openxmlformats.org/officeDocument/2006/relationships/image" Target="../media/image69.png"/><Relationship Id="rId9" Type="http://schemas.openxmlformats.org/officeDocument/2006/relationships/image" Target="../media/image74.png"/><Relationship Id="rId14" Type="http://schemas.openxmlformats.org/officeDocument/2006/relationships/image" Target="../media/image7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object 44"/>
          <p:cNvSpPr/>
          <p:nvPr/>
        </p:nvSpPr>
        <p:spPr>
          <a:xfrm>
            <a:off x="6372988" y="2100866"/>
            <a:ext cx="2601467" cy="180997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object 2"/>
          <p:cNvSpPr txBox="1"/>
          <p:nvPr/>
        </p:nvSpPr>
        <p:spPr>
          <a:xfrm>
            <a:off x="1547875" y="260413"/>
            <a:ext cx="7272655" cy="649605"/>
          </a:xfrm>
          <a:prstGeom prst="rect">
            <a:avLst/>
          </a:prstGeom>
          <a:solidFill>
            <a:srgbClr val="0E6EC5"/>
          </a:solidFill>
          <a:ln w="25400">
            <a:solidFill>
              <a:srgbClr val="085091"/>
            </a:solidFill>
          </a:ln>
        </p:spPr>
        <p:txBody>
          <a:bodyPr vert="horz" wrap="square" lIns="0" tIns="165100" rIns="0" bIns="0" rtlCol="0">
            <a:spAutoFit/>
          </a:bodyPr>
          <a:lstStyle/>
          <a:p>
            <a:pPr marL="842010">
              <a:lnSpc>
                <a:spcPct val="100000"/>
              </a:lnSpc>
              <a:spcBef>
                <a:spcPts val="1300"/>
              </a:spcBef>
            </a:pPr>
            <a:r>
              <a:rPr sz="2000" b="1" dirty="0">
                <a:solidFill>
                  <a:srgbClr val="FFFFFF"/>
                </a:solidFill>
                <a:latin typeface="Arial"/>
                <a:cs typeface="Arial"/>
              </a:rPr>
              <a:t>Федеральный проект «Современная</a:t>
            </a:r>
            <a:r>
              <a:rPr sz="2000" b="1" spc="-114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spc="-15" dirty="0">
                <a:solidFill>
                  <a:srgbClr val="FFFFFF"/>
                </a:solidFill>
                <a:latin typeface="Arial"/>
                <a:cs typeface="Arial"/>
              </a:rPr>
              <a:t>школа»</a:t>
            </a:r>
            <a:endParaRPr sz="2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74027" y="1100454"/>
            <a:ext cx="163957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u="heavy" spc="-450" dirty="0">
                <a:solidFill>
                  <a:srgbClr val="7A2D0A"/>
                </a:solidFill>
                <a:uFill>
                  <a:solidFill>
                    <a:srgbClr val="7A2D0A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u="heavy" spc="-5" dirty="0">
                <a:solidFill>
                  <a:srgbClr val="7A2D0A"/>
                </a:solidFill>
                <a:uFill>
                  <a:solidFill>
                    <a:srgbClr val="7A2D0A"/>
                  </a:solidFill>
                </a:uFill>
                <a:latin typeface="Arial"/>
                <a:cs typeface="Arial"/>
              </a:rPr>
              <a:t>Накоплен</a:t>
            </a:r>
            <a:r>
              <a:rPr sz="1800" u="heavy" spc="-60" dirty="0">
                <a:solidFill>
                  <a:srgbClr val="7A2D0A"/>
                </a:solidFill>
                <a:uFill>
                  <a:solidFill>
                    <a:srgbClr val="7A2D0A"/>
                  </a:solidFill>
                </a:uFill>
                <a:latin typeface="Arial"/>
                <a:cs typeface="Arial"/>
              </a:rPr>
              <a:t> </a:t>
            </a:r>
            <a:r>
              <a:rPr sz="1800" u="heavy" spc="-5" dirty="0">
                <a:solidFill>
                  <a:srgbClr val="7A2D0A"/>
                </a:solidFill>
                <a:uFill>
                  <a:solidFill>
                    <a:srgbClr val="7A2D0A"/>
                  </a:solidFill>
                </a:uFill>
                <a:latin typeface="Arial"/>
                <a:cs typeface="Arial"/>
              </a:rPr>
              <a:t>опыт</a:t>
            </a:r>
            <a:endParaRPr sz="18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070225" y="1916849"/>
            <a:ext cx="2436876" cy="159844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208776" y="5038344"/>
            <a:ext cx="269748" cy="67665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335927" y="4151960"/>
            <a:ext cx="2589929" cy="589788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217920" y="1161288"/>
            <a:ext cx="274320" cy="67665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143250" y="3340100"/>
            <a:ext cx="2508250" cy="12700"/>
          </a:xfrm>
          <a:custGeom>
            <a:avLst/>
            <a:gdLst/>
            <a:ahLst/>
            <a:cxnLst/>
            <a:rect l="l" t="t" r="r" b="b"/>
            <a:pathLst>
              <a:path w="2508250" h="12700">
                <a:moveTo>
                  <a:pt x="0" y="12700"/>
                </a:moveTo>
                <a:lnTo>
                  <a:pt x="2508250" y="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3429000" y="3451859"/>
            <a:ext cx="1607820" cy="6661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065" marR="5080" indent="1270" algn="ctr">
              <a:lnSpc>
                <a:spcPct val="100000"/>
              </a:lnSpc>
              <a:spcBef>
                <a:spcPts val="105"/>
              </a:spcBef>
            </a:pPr>
            <a:r>
              <a:rPr sz="1400" b="1" spc="-5" dirty="0">
                <a:solidFill>
                  <a:srgbClr val="C00000"/>
                </a:solidFill>
                <a:latin typeface="Arial"/>
                <a:cs typeface="Arial"/>
              </a:rPr>
              <a:t>Сопровождение  </a:t>
            </a:r>
            <a:r>
              <a:rPr sz="1400" b="1" dirty="0">
                <a:solidFill>
                  <a:srgbClr val="C00000"/>
                </a:solidFill>
                <a:latin typeface="Arial"/>
                <a:cs typeface="Arial"/>
              </a:rPr>
              <a:t>индиви</a:t>
            </a:r>
            <a:r>
              <a:rPr sz="1400" b="1" spc="5" dirty="0">
                <a:solidFill>
                  <a:srgbClr val="C00000"/>
                </a:solidFill>
                <a:latin typeface="Arial"/>
                <a:cs typeface="Arial"/>
              </a:rPr>
              <a:t>д</a:t>
            </a:r>
            <a:r>
              <a:rPr sz="1400" b="1" spc="-75" dirty="0">
                <a:solidFill>
                  <a:srgbClr val="C00000"/>
                </a:solidFill>
                <a:latin typeface="Arial"/>
                <a:cs typeface="Arial"/>
              </a:rPr>
              <a:t>у</a:t>
            </a:r>
            <a:r>
              <a:rPr sz="1400" b="1" spc="-5" dirty="0">
                <a:solidFill>
                  <a:srgbClr val="C00000"/>
                </a:solidFill>
                <a:latin typeface="Arial"/>
                <a:cs typeface="Arial"/>
              </a:rPr>
              <a:t>альн</a:t>
            </a:r>
            <a:r>
              <a:rPr sz="1400" b="1" spc="-10" dirty="0">
                <a:solidFill>
                  <a:srgbClr val="C00000"/>
                </a:solidFill>
                <a:latin typeface="Arial"/>
                <a:cs typeface="Arial"/>
              </a:rPr>
              <a:t>о</a:t>
            </a:r>
            <a:r>
              <a:rPr sz="1400" b="1" spc="-25" dirty="0">
                <a:solidFill>
                  <a:srgbClr val="C00000"/>
                </a:solidFill>
                <a:latin typeface="Arial"/>
                <a:cs typeface="Arial"/>
              </a:rPr>
              <a:t>г</a:t>
            </a:r>
            <a:r>
              <a:rPr sz="1400" b="1" dirty="0">
                <a:solidFill>
                  <a:srgbClr val="C00000"/>
                </a:solidFill>
                <a:latin typeface="Arial"/>
                <a:cs typeface="Arial"/>
              </a:rPr>
              <a:t>о  </a:t>
            </a:r>
            <a:r>
              <a:rPr sz="1400" b="1" spc="-15" dirty="0">
                <a:solidFill>
                  <a:srgbClr val="C00000"/>
                </a:solidFill>
                <a:latin typeface="Arial"/>
                <a:cs typeface="Arial"/>
              </a:rPr>
              <a:t>маршрута</a:t>
            </a:r>
            <a:endParaRPr sz="1400"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137160" y="1568196"/>
            <a:ext cx="2514600" cy="438912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232663" y="1604263"/>
            <a:ext cx="2279650" cy="137096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536575" marR="215265" indent="-266700">
              <a:lnSpc>
                <a:spcPct val="100000"/>
              </a:lnSpc>
              <a:spcBef>
                <a:spcPts val="105"/>
              </a:spcBef>
            </a:pPr>
            <a:r>
              <a:rPr sz="1100" dirty="0">
                <a:latin typeface="Arial"/>
                <a:cs typeface="Arial"/>
              </a:rPr>
              <a:t>В </a:t>
            </a:r>
            <a:r>
              <a:rPr sz="1100" spc="-5" dirty="0">
                <a:latin typeface="Arial"/>
                <a:cs typeface="Arial"/>
              </a:rPr>
              <a:t>технологиях организации  </a:t>
            </a:r>
            <a:r>
              <a:rPr sz="1100" dirty="0">
                <a:latin typeface="Arial"/>
                <a:cs typeface="Arial"/>
              </a:rPr>
              <a:t>процесса</a:t>
            </a:r>
            <a:r>
              <a:rPr sz="1100" spc="-4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обучения</a:t>
            </a:r>
            <a:endParaRPr sz="1100" dirty="0">
              <a:latin typeface="Arial"/>
              <a:cs typeface="Arial"/>
            </a:endParaRPr>
          </a:p>
          <a:p>
            <a:pPr marL="184785" indent="-172085">
              <a:lnSpc>
                <a:spcPct val="100000"/>
              </a:lnSpc>
              <a:spcBef>
                <a:spcPts val="745"/>
              </a:spcBef>
              <a:buChar char="-"/>
              <a:tabLst>
                <a:tab pos="184785" algn="l"/>
                <a:tab pos="185420" algn="l"/>
              </a:tabLst>
            </a:pPr>
            <a:r>
              <a:rPr sz="1000" spc="-5" dirty="0">
                <a:solidFill>
                  <a:srgbClr val="C00000"/>
                </a:solidFill>
                <a:latin typeface="Arial"/>
                <a:cs typeface="Arial"/>
              </a:rPr>
              <a:t>сетевой </a:t>
            </a:r>
            <a:r>
              <a:rPr sz="1000" spc="-10" dirty="0">
                <a:latin typeface="Arial"/>
                <a:cs typeface="Arial"/>
              </a:rPr>
              <a:t>учебный</a:t>
            </a:r>
            <a:r>
              <a:rPr sz="1000" spc="2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план</a:t>
            </a:r>
            <a:endParaRPr sz="1000" dirty="0">
              <a:latin typeface="Arial"/>
              <a:cs typeface="Arial"/>
            </a:endParaRPr>
          </a:p>
          <a:p>
            <a:pPr marL="184785" indent="-172085">
              <a:lnSpc>
                <a:spcPct val="100000"/>
              </a:lnSpc>
              <a:buChar char="-"/>
              <a:tabLst>
                <a:tab pos="184785" algn="l"/>
                <a:tab pos="185420" algn="l"/>
              </a:tabLst>
            </a:pPr>
            <a:r>
              <a:rPr sz="1000" spc="-10" dirty="0">
                <a:solidFill>
                  <a:srgbClr val="C00000"/>
                </a:solidFill>
                <a:latin typeface="Arial"/>
                <a:cs typeface="Arial"/>
              </a:rPr>
              <a:t>нелинейное </a:t>
            </a:r>
            <a:r>
              <a:rPr sz="1000" spc="-5" dirty="0">
                <a:latin typeface="Arial"/>
                <a:cs typeface="Arial"/>
              </a:rPr>
              <a:t>расписание</a:t>
            </a:r>
            <a:endParaRPr sz="1000" dirty="0">
              <a:latin typeface="Arial"/>
              <a:cs typeface="Arial"/>
            </a:endParaRPr>
          </a:p>
          <a:p>
            <a:pPr marL="184785" marR="5080" indent="-172085">
              <a:lnSpc>
                <a:spcPct val="100000"/>
              </a:lnSpc>
              <a:buChar char="-"/>
              <a:tabLst>
                <a:tab pos="184785" algn="l"/>
                <a:tab pos="185420" algn="l"/>
                <a:tab pos="771525" algn="l"/>
                <a:tab pos="1400810" algn="l"/>
                <a:tab pos="2138680" algn="l"/>
              </a:tabLst>
            </a:pPr>
            <a:r>
              <a:rPr sz="1000" spc="-10" dirty="0">
                <a:latin typeface="Arial"/>
                <a:cs typeface="Arial"/>
              </a:rPr>
              <a:t>фор</a:t>
            </a:r>
            <a:r>
              <a:rPr sz="1000" spc="-5" dirty="0">
                <a:latin typeface="Arial"/>
                <a:cs typeface="Arial"/>
              </a:rPr>
              <a:t>мы</a:t>
            </a:r>
            <a:r>
              <a:rPr sz="1000" dirty="0">
                <a:latin typeface="Arial"/>
                <a:cs typeface="Arial"/>
              </a:rPr>
              <a:t>	</a:t>
            </a:r>
            <a:r>
              <a:rPr sz="1000" spc="-10" dirty="0">
                <a:latin typeface="Arial"/>
                <a:cs typeface="Arial"/>
              </a:rPr>
              <a:t>занят</a:t>
            </a:r>
            <a:r>
              <a:rPr sz="1000" dirty="0">
                <a:latin typeface="Arial"/>
                <a:cs typeface="Arial"/>
              </a:rPr>
              <a:t>и</a:t>
            </a:r>
            <a:r>
              <a:rPr sz="1000" spc="-5" dirty="0">
                <a:latin typeface="Arial"/>
                <a:cs typeface="Arial"/>
              </a:rPr>
              <a:t>й</a:t>
            </a:r>
            <a:r>
              <a:rPr sz="1000" dirty="0">
                <a:latin typeface="Arial"/>
                <a:cs typeface="Arial"/>
              </a:rPr>
              <a:t>	</a:t>
            </a:r>
            <a:r>
              <a:rPr sz="1000" dirty="0">
                <a:solidFill>
                  <a:srgbClr val="C00000"/>
                </a:solidFill>
                <a:latin typeface="Arial"/>
                <a:cs typeface="Arial"/>
              </a:rPr>
              <a:t>о</a:t>
            </a:r>
            <a:r>
              <a:rPr sz="1000" spc="5" dirty="0">
                <a:solidFill>
                  <a:srgbClr val="C00000"/>
                </a:solidFill>
                <a:latin typeface="Arial"/>
                <a:cs typeface="Arial"/>
              </a:rPr>
              <a:t>т</a:t>
            </a:r>
            <a:r>
              <a:rPr sz="1000" dirty="0">
                <a:solidFill>
                  <a:srgbClr val="C00000"/>
                </a:solidFill>
                <a:latin typeface="Arial"/>
                <a:cs typeface="Arial"/>
              </a:rPr>
              <a:t>л</a:t>
            </a:r>
            <a:r>
              <a:rPr sz="1000" spc="-10" dirty="0">
                <a:solidFill>
                  <a:srgbClr val="C00000"/>
                </a:solidFill>
                <a:latin typeface="Arial"/>
                <a:cs typeface="Arial"/>
              </a:rPr>
              <a:t>и</a:t>
            </a:r>
            <a:r>
              <a:rPr sz="1000" dirty="0">
                <a:solidFill>
                  <a:srgbClr val="C00000"/>
                </a:solidFill>
                <a:latin typeface="Arial"/>
                <a:cs typeface="Arial"/>
              </a:rPr>
              <a:t>ч</a:t>
            </a:r>
            <a:r>
              <a:rPr sz="1000" spc="-10" dirty="0">
                <a:solidFill>
                  <a:srgbClr val="C00000"/>
                </a:solidFill>
                <a:latin typeface="Arial"/>
                <a:cs typeface="Arial"/>
              </a:rPr>
              <a:t>н</a:t>
            </a:r>
            <a:r>
              <a:rPr sz="1000" spc="-5" dirty="0">
                <a:solidFill>
                  <a:srgbClr val="C00000"/>
                </a:solidFill>
                <a:latin typeface="Arial"/>
                <a:cs typeface="Arial"/>
              </a:rPr>
              <a:t>ые</a:t>
            </a:r>
            <a:r>
              <a:rPr sz="1000" dirty="0">
                <a:solidFill>
                  <a:srgbClr val="C00000"/>
                </a:solidFill>
                <a:latin typeface="Arial"/>
                <a:cs typeface="Arial"/>
              </a:rPr>
              <a:t>	</a:t>
            </a:r>
            <a:r>
              <a:rPr sz="1000" spc="-10" dirty="0">
                <a:solidFill>
                  <a:srgbClr val="C00000"/>
                </a:solidFill>
                <a:latin typeface="Arial"/>
                <a:cs typeface="Arial"/>
              </a:rPr>
              <a:t>от  урочной</a:t>
            </a:r>
            <a:endParaRPr sz="1000" dirty="0">
              <a:latin typeface="Arial"/>
              <a:cs typeface="Arial"/>
            </a:endParaRPr>
          </a:p>
          <a:p>
            <a:pPr marL="184785" indent="-172085">
              <a:lnSpc>
                <a:spcPct val="100000"/>
              </a:lnSpc>
              <a:buChar char="-"/>
              <a:tabLst>
                <a:tab pos="184785" algn="l"/>
                <a:tab pos="185420" algn="l"/>
              </a:tabLst>
            </a:pPr>
            <a:r>
              <a:rPr sz="1000" spc="-10" dirty="0">
                <a:solidFill>
                  <a:srgbClr val="C00000"/>
                </a:solidFill>
                <a:latin typeface="Arial"/>
                <a:cs typeface="Arial"/>
              </a:rPr>
              <a:t>модульное</a:t>
            </a:r>
            <a:r>
              <a:rPr sz="1000" spc="3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обучение</a:t>
            </a:r>
            <a:endParaRPr sz="1000" dirty="0">
              <a:latin typeface="Arial"/>
              <a:cs typeface="Arial"/>
            </a:endParaRPr>
          </a:p>
          <a:p>
            <a:pPr marL="184785" indent="-172085">
              <a:lnSpc>
                <a:spcPct val="100000"/>
              </a:lnSpc>
              <a:buChar char="-"/>
              <a:tabLst>
                <a:tab pos="184785" algn="l"/>
                <a:tab pos="185420" algn="l"/>
              </a:tabLst>
            </a:pPr>
            <a:r>
              <a:rPr sz="1000" spc="-5" dirty="0">
                <a:solidFill>
                  <a:srgbClr val="C00000"/>
                </a:solidFill>
                <a:latin typeface="Arial"/>
                <a:cs typeface="Arial"/>
              </a:rPr>
              <a:t>полный</a:t>
            </a:r>
            <a:r>
              <a:rPr sz="100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день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128015" y="2967227"/>
            <a:ext cx="2510028" cy="337312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583793" y="3033347"/>
            <a:ext cx="1602740" cy="1936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dirty="0">
                <a:latin typeface="Arial"/>
                <a:cs typeface="Arial"/>
              </a:rPr>
              <a:t>В </a:t>
            </a:r>
            <a:r>
              <a:rPr sz="1100" spc="-5" dirty="0">
                <a:latin typeface="Arial"/>
                <a:cs typeface="Arial"/>
              </a:rPr>
              <a:t>технологиях</a:t>
            </a:r>
            <a:r>
              <a:rPr sz="1100" spc="-8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обучения</a:t>
            </a:r>
            <a:endParaRPr sz="1100" dirty="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85737" y="3293980"/>
            <a:ext cx="2440305" cy="108940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84785" indent="-172085">
              <a:lnSpc>
                <a:spcPct val="100000"/>
              </a:lnSpc>
              <a:spcBef>
                <a:spcPts val="95"/>
              </a:spcBef>
              <a:buChar char="-"/>
              <a:tabLst>
                <a:tab pos="193675" algn="l"/>
                <a:tab pos="194310" algn="l"/>
              </a:tabLst>
            </a:pPr>
            <a:r>
              <a:rPr sz="1000" spc="-5" dirty="0">
                <a:solidFill>
                  <a:srgbClr val="C00000"/>
                </a:solidFill>
                <a:latin typeface="Arial"/>
                <a:cs typeface="Arial"/>
              </a:rPr>
              <a:t>тьюторские</a:t>
            </a:r>
            <a:r>
              <a:rPr sz="1000" spc="2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технологии</a:t>
            </a:r>
            <a:endParaRPr sz="1000" dirty="0">
              <a:latin typeface="Arial"/>
              <a:cs typeface="Arial"/>
            </a:endParaRPr>
          </a:p>
          <a:p>
            <a:pPr marL="184785" marR="5080" indent="-172085">
              <a:lnSpc>
                <a:spcPct val="100000"/>
              </a:lnSpc>
              <a:buChar char="-"/>
              <a:tabLst>
                <a:tab pos="184785" algn="l"/>
                <a:tab pos="185420" algn="l"/>
              </a:tabLst>
            </a:pPr>
            <a:r>
              <a:rPr sz="1000" spc="-5" dirty="0">
                <a:solidFill>
                  <a:srgbClr val="C00000"/>
                </a:solidFill>
                <a:latin typeface="Arial"/>
                <a:cs typeface="Arial"/>
              </a:rPr>
              <a:t>пр</a:t>
            </a:r>
            <a:r>
              <a:rPr sz="1000" spc="-10" dirty="0">
                <a:solidFill>
                  <a:srgbClr val="C00000"/>
                </a:solidFill>
                <a:latin typeface="Arial"/>
                <a:cs typeface="Arial"/>
              </a:rPr>
              <a:t>ое</a:t>
            </a:r>
            <a:r>
              <a:rPr sz="1000" spc="-15" dirty="0">
                <a:solidFill>
                  <a:srgbClr val="C00000"/>
                </a:solidFill>
                <a:latin typeface="Arial"/>
                <a:cs typeface="Arial"/>
              </a:rPr>
              <a:t>к</a:t>
            </a:r>
            <a:r>
              <a:rPr sz="1000" spc="-5" dirty="0">
                <a:solidFill>
                  <a:srgbClr val="C00000"/>
                </a:solidFill>
                <a:latin typeface="Arial"/>
                <a:cs typeface="Arial"/>
              </a:rPr>
              <a:t>тн</a:t>
            </a:r>
            <a:r>
              <a:rPr sz="1000" spc="-10" dirty="0">
                <a:solidFill>
                  <a:srgbClr val="C00000"/>
                </a:solidFill>
                <a:latin typeface="Arial"/>
                <a:cs typeface="Arial"/>
              </a:rPr>
              <a:t>о</a:t>
            </a:r>
            <a:r>
              <a:rPr sz="1000" spc="-5" dirty="0">
                <a:solidFill>
                  <a:srgbClr val="C00000"/>
                </a:solidFill>
                <a:latin typeface="Arial"/>
                <a:cs typeface="Arial"/>
              </a:rPr>
              <a:t>-</a:t>
            </a:r>
            <a:r>
              <a:rPr sz="1000" spc="-10" dirty="0">
                <a:solidFill>
                  <a:srgbClr val="C00000"/>
                </a:solidFill>
                <a:latin typeface="Arial"/>
                <a:cs typeface="Arial"/>
              </a:rPr>
              <a:t>и</a:t>
            </a:r>
            <a:r>
              <a:rPr sz="1000" dirty="0">
                <a:solidFill>
                  <a:srgbClr val="C00000"/>
                </a:solidFill>
                <a:latin typeface="Arial"/>
                <a:cs typeface="Arial"/>
              </a:rPr>
              <a:t>сс</a:t>
            </a:r>
            <a:r>
              <a:rPr sz="1000" spc="-15" dirty="0">
                <a:solidFill>
                  <a:srgbClr val="C00000"/>
                </a:solidFill>
                <a:latin typeface="Arial"/>
                <a:cs typeface="Arial"/>
              </a:rPr>
              <a:t>л</a:t>
            </a:r>
            <a:r>
              <a:rPr sz="1000" dirty="0">
                <a:solidFill>
                  <a:srgbClr val="C00000"/>
                </a:solidFill>
                <a:latin typeface="Arial"/>
                <a:cs typeface="Arial"/>
              </a:rPr>
              <a:t>е</a:t>
            </a:r>
            <a:r>
              <a:rPr sz="1000" spc="-15" dirty="0">
                <a:solidFill>
                  <a:srgbClr val="C00000"/>
                </a:solidFill>
                <a:latin typeface="Arial"/>
                <a:cs typeface="Arial"/>
              </a:rPr>
              <a:t>д</a:t>
            </a:r>
            <a:r>
              <a:rPr sz="1000" dirty="0">
                <a:solidFill>
                  <a:srgbClr val="C00000"/>
                </a:solidFill>
                <a:latin typeface="Arial"/>
                <a:cs typeface="Arial"/>
              </a:rPr>
              <a:t>о</a:t>
            </a:r>
            <a:r>
              <a:rPr sz="1000" spc="-10" dirty="0">
                <a:solidFill>
                  <a:srgbClr val="C00000"/>
                </a:solidFill>
                <a:latin typeface="Arial"/>
                <a:cs typeface="Arial"/>
              </a:rPr>
              <a:t>ват</a:t>
            </a:r>
            <a:r>
              <a:rPr sz="1000" dirty="0">
                <a:solidFill>
                  <a:srgbClr val="C00000"/>
                </a:solidFill>
                <a:latin typeface="Arial"/>
                <a:cs typeface="Arial"/>
              </a:rPr>
              <a:t>ел</a:t>
            </a:r>
            <a:r>
              <a:rPr sz="1000" spc="-5" dirty="0">
                <a:solidFill>
                  <a:srgbClr val="C00000"/>
                </a:solidFill>
                <a:latin typeface="Arial"/>
                <a:cs typeface="Arial"/>
              </a:rPr>
              <a:t>ьс</a:t>
            </a:r>
            <a:r>
              <a:rPr sz="1000" spc="-10" dirty="0">
                <a:solidFill>
                  <a:srgbClr val="C00000"/>
                </a:solidFill>
                <a:latin typeface="Arial"/>
                <a:cs typeface="Arial"/>
              </a:rPr>
              <a:t>ки</a:t>
            </a:r>
            <a:r>
              <a:rPr sz="1000" spc="-5" dirty="0">
                <a:solidFill>
                  <a:srgbClr val="C00000"/>
                </a:solidFill>
                <a:latin typeface="Arial"/>
                <a:cs typeface="Arial"/>
              </a:rPr>
              <a:t>е  </a:t>
            </a:r>
            <a:r>
              <a:rPr sz="1000" spc="-10" dirty="0">
                <a:latin typeface="Arial"/>
                <a:cs typeface="Arial"/>
              </a:rPr>
              <a:t>технологии</a:t>
            </a:r>
            <a:endParaRPr sz="1000" dirty="0">
              <a:latin typeface="Arial"/>
              <a:cs typeface="Arial"/>
            </a:endParaRPr>
          </a:p>
          <a:p>
            <a:pPr marL="184785" indent="-172085">
              <a:lnSpc>
                <a:spcPct val="100000"/>
              </a:lnSpc>
              <a:buChar char="-"/>
              <a:tabLst>
                <a:tab pos="184785" algn="l"/>
                <a:tab pos="185420" algn="l"/>
              </a:tabLst>
            </a:pPr>
            <a:r>
              <a:rPr sz="1000" spc="-5" dirty="0">
                <a:solidFill>
                  <a:srgbClr val="C00000"/>
                </a:solidFill>
                <a:latin typeface="Arial"/>
                <a:cs typeface="Arial"/>
              </a:rPr>
              <a:t>ТРИЗ</a:t>
            </a:r>
            <a:endParaRPr sz="1000" dirty="0">
              <a:latin typeface="Arial"/>
              <a:cs typeface="Arial"/>
            </a:endParaRPr>
          </a:p>
          <a:p>
            <a:pPr marL="184785" indent="-172085">
              <a:lnSpc>
                <a:spcPct val="100000"/>
              </a:lnSpc>
              <a:buChar char="-"/>
              <a:tabLst>
                <a:tab pos="184785" algn="l"/>
                <a:tab pos="185420" algn="l"/>
              </a:tabLst>
            </a:pPr>
            <a:r>
              <a:rPr sz="1000" spc="-10" dirty="0" err="1">
                <a:solidFill>
                  <a:srgbClr val="C00000"/>
                </a:solidFill>
                <a:latin typeface="Arial"/>
                <a:cs typeface="Arial"/>
              </a:rPr>
              <a:t>накопительное</a:t>
            </a:r>
            <a:r>
              <a:rPr sz="100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000" spc="-10" dirty="0" err="1" smtClean="0">
                <a:latin typeface="Arial"/>
                <a:cs typeface="Arial"/>
              </a:rPr>
              <a:t>оценивание</a:t>
            </a:r>
            <a:endParaRPr lang="ru-RU" sz="1000" spc="-10" dirty="0" smtClean="0">
              <a:latin typeface="Arial"/>
              <a:cs typeface="Arial"/>
            </a:endParaRPr>
          </a:p>
          <a:p>
            <a:pPr marL="184785" indent="-172085">
              <a:lnSpc>
                <a:spcPct val="100000"/>
              </a:lnSpc>
              <a:buChar char="-"/>
              <a:tabLst>
                <a:tab pos="184785" algn="l"/>
                <a:tab pos="185420" algn="l"/>
              </a:tabLst>
            </a:pPr>
            <a:r>
              <a:rPr lang="ru-RU" sz="1000" spc="-10" dirty="0">
                <a:latin typeface="Arial"/>
                <a:cs typeface="Arial"/>
              </a:rPr>
              <a:t>р</a:t>
            </a:r>
            <a:r>
              <a:rPr lang="ru-RU" sz="1000" spc="-10" dirty="0" smtClean="0">
                <a:latin typeface="Arial"/>
                <a:cs typeface="Arial"/>
              </a:rPr>
              <a:t>азвивающего, проблемного, </a:t>
            </a:r>
            <a:r>
              <a:rPr lang="ru-RU" sz="1000" spc="-10" dirty="0" err="1" smtClean="0">
                <a:latin typeface="Arial"/>
                <a:cs typeface="Arial"/>
              </a:rPr>
              <a:t>разноуровневого</a:t>
            </a:r>
            <a:r>
              <a:rPr lang="ru-RU" sz="1000" spc="-10" dirty="0" smtClean="0">
                <a:latin typeface="Arial"/>
                <a:cs typeface="Arial"/>
              </a:rPr>
              <a:t> обучения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148589" y="4343399"/>
            <a:ext cx="2498599" cy="332613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379331" y="4399998"/>
            <a:ext cx="1925320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dirty="0">
                <a:latin typeface="Arial"/>
                <a:cs typeface="Arial"/>
              </a:rPr>
              <a:t>В </a:t>
            </a:r>
            <a:r>
              <a:rPr sz="1100" spc="-5" dirty="0">
                <a:latin typeface="Arial"/>
                <a:cs typeface="Arial"/>
              </a:rPr>
              <a:t>модернизации</a:t>
            </a:r>
            <a:r>
              <a:rPr sz="1100" spc="-9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содержания</a:t>
            </a:r>
          </a:p>
        </p:txBody>
      </p:sp>
      <p:sp>
        <p:nvSpPr>
          <p:cNvPr id="17" name="object 17"/>
          <p:cNvSpPr txBox="1"/>
          <p:nvPr/>
        </p:nvSpPr>
        <p:spPr>
          <a:xfrm>
            <a:off x="254914" y="4676013"/>
            <a:ext cx="6794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C00000"/>
                </a:solidFill>
                <a:latin typeface="Arial"/>
                <a:cs typeface="Arial"/>
              </a:rPr>
              <a:t>-</a:t>
            </a:r>
            <a:endParaRPr sz="10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608482" y="4676013"/>
            <a:ext cx="1926589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C00000"/>
                </a:solidFill>
                <a:latin typeface="Arial"/>
                <a:cs typeface="Arial"/>
              </a:rPr>
              <a:t>предметные и</a:t>
            </a:r>
            <a:r>
              <a:rPr sz="1000" spc="7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C00000"/>
                </a:solidFill>
                <a:latin typeface="Arial"/>
                <a:cs typeface="Arial"/>
              </a:rPr>
              <a:t>надпредметные</a:t>
            </a:r>
            <a:endParaRPr sz="10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254914" y="4828413"/>
            <a:ext cx="94615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latin typeface="Arial"/>
                <a:cs typeface="Arial"/>
              </a:rPr>
              <a:t>модули </a:t>
            </a:r>
            <a:r>
              <a:rPr sz="1000" spc="-5" dirty="0">
                <a:latin typeface="Arial"/>
                <a:cs typeface="Arial"/>
              </a:rPr>
              <a:t>и</a:t>
            </a:r>
            <a:r>
              <a:rPr sz="1000" spc="-15" dirty="0">
                <a:latin typeface="Arial"/>
                <a:cs typeface="Arial"/>
              </a:rPr>
              <a:t> курсы</a:t>
            </a:r>
            <a:endParaRPr sz="1000">
              <a:latin typeface="Arial"/>
              <a:cs typeface="Arial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137160" y="5148071"/>
            <a:ext cx="2510028" cy="438911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254914" y="4932155"/>
            <a:ext cx="2190115" cy="616585"/>
          </a:xfrm>
          <a:prstGeom prst="rect">
            <a:avLst/>
          </a:prstGeom>
        </p:spPr>
        <p:txBody>
          <a:bodyPr vert="horz" wrap="square" lIns="0" tIns="609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80"/>
              </a:spcBef>
              <a:tabLst>
                <a:tab pos="184785" algn="l"/>
              </a:tabLst>
            </a:pPr>
            <a:r>
              <a:rPr sz="1000" spc="-5" dirty="0">
                <a:solidFill>
                  <a:srgbClr val="C00000"/>
                </a:solidFill>
                <a:latin typeface="Arial"/>
                <a:cs typeface="Arial"/>
              </a:rPr>
              <a:t>-	</a:t>
            </a:r>
            <a:r>
              <a:rPr sz="1000" spc="-10" dirty="0">
                <a:solidFill>
                  <a:srgbClr val="C00000"/>
                </a:solidFill>
                <a:latin typeface="Arial"/>
                <a:cs typeface="Arial"/>
              </a:rPr>
              <a:t>интегрированные </a:t>
            </a:r>
            <a:r>
              <a:rPr sz="1000" spc="-10" dirty="0">
                <a:latin typeface="Arial"/>
                <a:cs typeface="Arial"/>
              </a:rPr>
              <a:t>модули </a:t>
            </a:r>
            <a:r>
              <a:rPr sz="1000" spc="-5" dirty="0">
                <a:latin typeface="Arial"/>
                <a:cs typeface="Arial"/>
              </a:rPr>
              <a:t>и</a:t>
            </a:r>
            <a:r>
              <a:rPr sz="1000" spc="4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курсы</a:t>
            </a:r>
            <a:endParaRPr sz="1000">
              <a:latin typeface="Arial"/>
              <a:cs typeface="Arial"/>
            </a:endParaRPr>
          </a:p>
          <a:p>
            <a:pPr marL="348615" marR="225425" indent="-27940">
              <a:lnSpc>
                <a:spcPct val="100000"/>
              </a:lnSpc>
              <a:spcBef>
                <a:spcPts val="430"/>
              </a:spcBef>
            </a:pPr>
            <a:r>
              <a:rPr sz="1100" dirty="0">
                <a:latin typeface="Arial"/>
                <a:cs typeface="Arial"/>
              </a:rPr>
              <a:t>В </a:t>
            </a:r>
            <a:r>
              <a:rPr sz="1100" spc="-5" dirty="0">
                <a:latin typeface="Arial"/>
                <a:cs typeface="Arial"/>
              </a:rPr>
              <a:t>создании современной  образовательной</a:t>
            </a:r>
            <a:r>
              <a:rPr sz="1100" spc="-7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среды</a:t>
            </a:r>
            <a:endParaRPr sz="1100">
              <a:latin typeface="Arial"/>
              <a:cs typeface="Arial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185737" y="5603875"/>
            <a:ext cx="2440305" cy="1170305"/>
          </a:xfrm>
          <a:custGeom>
            <a:avLst/>
            <a:gdLst/>
            <a:ahLst/>
            <a:cxnLst/>
            <a:rect l="l" t="t" r="r" b="b"/>
            <a:pathLst>
              <a:path w="2440305" h="1170304">
                <a:moveTo>
                  <a:pt x="0" y="1169987"/>
                </a:moveTo>
                <a:lnTo>
                  <a:pt x="2439924" y="1169987"/>
                </a:lnTo>
                <a:lnTo>
                  <a:pt x="2439924" y="0"/>
                </a:lnTo>
                <a:lnTo>
                  <a:pt x="0" y="0"/>
                </a:lnTo>
                <a:lnTo>
                  <a:pt x="0" y="116998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264668" y="5635244"/>
            <a:ext cx="2322958" cy="62773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84785" indent="-172085">
              <a:lnSpc>
                <a:spcPct val="100000"/>
              </a:lnSpc>
              <a:spcBef>
                <a:spcPts val="95"/>
              </a:spcBef>
              <a:buChar char="-"/>
              <a:tabLst>
                <a:tab pos="184785" algn="l"/>
                <a:tab pos="185420" algn="l"/>
              </a:tabLst>
            </a:pPr>
            <a:r>
              <a:rPr sz="1000" spc="-10" dirty="0">
                <a:solidFill>
                  <a:srgbClr val="C00000"/>
                </a:solidFill>
                <a:latin typeface="Arial"/>
                <a:cs typeface="Arial"/>
              </a:rPr>
              <a:t>ИБЦ</a:t>
            </a:r>
            <a:endParaRPr sz="1000" dirty="0">
              <a:latin typeface="Arial"/>
              <a:cs typeface="Arial"/>
            </a:endParaRPr>
          </a:p>
          <a:p>
            <a:pPr marL="184785" indent="-172085">
              <a:lnSpc>
                <a:spcPct val="100000"/>
              </a:lnSpc>
              <a:buChar char="-"/>
              <a:tabLst>
                <a:tab pos="184785" algn="l"/>
                <a:tab pos="185420" algn="l"/>
              </a:tabLst>
            </a:pPr>
            <a:r>
              <a:rPr lang="ru-RU" sz="1000" spc="-10" dirty="0">
                <a:solidFill>
                  <a:srgbClr val="C00000"/>
                </a:solidFill>
                <a:latin typeface="Arial"/>
                <a:cs typeface="Arial"/>
              </a:rPr>
              <a:t>с</a:t>
            </a:r>
            <a:r>
              <a:rPr sz="1000" spc="-10" dirty="0" err="1" smtClean="0">
                <a:solidFill>
                  <a:srgbClr val="C00000"/>
                </a:solidFill>
                <a:latin typeface="Arial"/>
                <a:cs typeface="Arial"/>
              </a:rPr>
              <a:t>тудии</a:t>
            </a:r>
            <a:r>
              <a:rPr lang="ru-RU" sz="1000" spc="-10" dirty="0" smtClean="0">
                <a:solidFill>
                  <a:srgbClr val="C00000"/>
                </a:solidFill>
                <a:latin typeface="Arial"/>
                <a:cs typeface="Arial"/>
              </a:rPr>
              <a:t>, кружки</a:t>
            </a:r>
            <a:r>
              <a:rPr sz="1000" spc="-10" dirty="0" smtClean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000" spc="-10" dirty="0" smtClean="0">
                <a:latin typeface="Arial"/>
                <a:cs typeface="Arial"/>
              </a:rPr>
              <a:t>(</a:t>
            </a:r>
            <a:r>
              <a:rPr sz="1000" spc="-5" dirty="0" err="1" smtClean="0">
                <a:latin typeface="Arial"/>
                <a:cs typeface="Arial"/>
              </a:rPr>
              <a:t>теле</a:t>
            </a:r>
            <a:r>
              <a:rPr sz="1000" spc="-5" dirty="0">
                <a:latin typeface="Arial"/>
                <a:cs typeface="Arial"/>
              </a:rPr>
              <a:t>,</a:t>
            </a:r>
            <a:r>
              <a:rPr sz="1000" spc="20" dirty="0">
                <a:latin typeface="Arial"/>
                <a:cs typeface="Arial"/>
              </a:rPr>
              <a:t> </a:t>
            </a:r>
            <a:r>
              <a:rPr lang="ru-RU" sz="1000" spc="20" dirty="0" smtClean="0">
                <a:latin typeface="Arial"/>
                <a:cs typeface="Arial"/>
              </a:rPr>
              <a:t>мульти</a:t>
            </a:r>
            <a:r>
              <a:rPr sz="1000" spc="-10" dirty="0" smtClean="0">
                <a:latin typeface="Arial"/>
                <a:cs typeface="Arial"/>
              </a:rPr>
              <a:t>)</a:t>
            </a:r>
            <a:endParaRPr sz="1000" dirty="0">
              <a:latin typeface="Arial"/>
              <a:cs typeface="Arial"/>
            </a:endParaRPr>
          </a:p>
          <a:p>
            <a:pPr marL="184785" marR="238125" indent="-172085">
              <a:lnSpc>
                <a:spcPct val="100000"/>
              </a:lnSpc>
              <a:buChar char="-"/>
              <a:tabLst>
                <a:tab pos="184785" algn="l"/>
                <a:tab pos="185420" algn="l"/>
                <a:tab pos="1358265" algn="l"/>
              </a:tabLst>
            </a:pPr>
            <a:r>
              <a:rPr sz="1000" spc="-15" dirty="0" err="1" smtClean="0">
                <a:solidFill>
                  <a:srgbClr val="C00000"/>
                </a:solidFill>
                <a:latin typeface="Arial"/>
                <a:cs typeface="Arial"/>
              </a:rPr>
              <a:t>л</a:t>
            </a:r>
            <a:r>
              <a:rPr sz="1000" spc="-10" dirty="0" err="1" smtClean="0">
                <a:solidFill>
                  <a:srgbClr val="C00000"/>
                </a:solidFill>
                <a:latin typeface="Arial"/>
                <a:cs typeface="Arial"/>
              </a:rPr>
              <a:t>а</a:t>
            </a:r>
            <a:r>
              <a:rPr sz="1000" spc="-5" dirty="0" err="1" smtClean="0">
                <a:solidFill>
                  <a:srgbClr val="C00000"/>
                </a:solidFill>
                <a:latin typeface="Arial"/>
                <a:cs typeface="Arial"/>
              </a:rPr>
              <a:t>б</a:t>
            </a:r>
            <a:r>
              <a:rPr sz="1000" spc="-10" dirty="0" err="1" smtClean="0">
                <a:solidFill>
                  <a:srgbClr val="C00000"/>
                </a:solidFill>
                <a:latin typeface="Arial"/>
                <a:cs typeface="Arial"/>
              </a:rPr>
              <a:t>оратор</a:t>
            </a:r>
            <a:r>
              <a:rPr sz="1000" spc="-5" dirty="0" err="1" smtClean="0">
                <a:solidFill>
                  <a:srgbClr val="C00000"/>
                </a:solidFill>
                <a:latin typeface="Arial"/>
                <a:cs typeface="Arial"/>
              </a:rPr>
              <a:t>ии</a:t>
            </a:r>
            <a:r>
              <a:rPr sz="1000" dirty="0" smtClean="0">
                <a:solidFill>
                  <a:srgbClr val="C00000"/>
                </a:solidFill>
                <a:latin typeface="Arial"/>
                <a:cs typeface="Arial"/>
              </a:rPr>
              <a:t>	</a:t>
            </a:r>
            <a:r>
              <a:rPr sz="1000" spc="-5" dirty="0" smtClean="0">
                <a:solidFill>
                  <a:srgbClr val="C00000"/>
                </a:solidFill>
                <a:latin typeface="Arial"/>
                <a:cs typeface="Arial"/>
              </a:rPr>
              <a:t>и  </a:t>
            </a:r>
            <a:r>
              <a:rPr sz="1000" spc="-5" dirty="0" smtClean="0">
                <a:latin typeface="Arial"/>
                <a:cs typeface="Arial"/>
              </a:rPr>
              <a:t>(</a:t>
            </a:r>
            <a:r>
              <a:rPr sz="1000" spc="-5" dirty="0" err="1" smtClean="0">
                <a:latin typeface="Arial"/>
                <a:cs typeface="Arial"/>
              </a:rPr>
              <a:t>исследовательские</a:t>
            </a:r>
            <a:r>
              <a:rPr sz="1000" spc="-5" dirty="0">
                <a:latin typeface="Arial"/>
                <a:cs typeface="Arial"/>
              </a:rPr>
              <a:t>,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2087372" y="5940044"/>
            <a:ext cx="460375" cy="3302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solidFill>
                  <a:srgbClr val="C00000"/>
                </a:solidFill>
                <a:latin typeface="Arial"/>
                <a:cs typeface="Arial"/>
              </a:rPr>
              <a:t>центры</a:t>
            </a:r>
            <a:endParaRPr sz="1000" dirty="0">
              <a:latin typeface="Arial"/>
              <a:cs typeface="Arial"/>
            </a:endParaRPr>
          </a:p>
          <a:p>
            <a:pPr marL="215265">
              <a:lnSpc>
                <a:spcPct val="100000"/>
              </a:lnSpc>
            </a:pPr>
            <a:endParaRPr sz="1000" dirty="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436880" y="6244844"/>
            <a:ext cx="1938655" cy="16607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 err="1" smtClean="0">
                <a:latin typeface="Arial"/>
                <a:cs typeface="Arial"/>
              </a:rPr>
              <a:t>робототехники</a:t>
            </a:r>
            <a:r>
              <a:rPr sz="1000" spc="-10" dirty="0">
                <a:latin typeface="Arial"/>
                <a:cs typeface="Arial"/>
              </a:rPr>
              <a:t>)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264668" y="6397244"/>
            <a:ext cx="2382520" cy="16607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84785" marR="5080" indent="-172720">
              <a:lnSpc>
                <a:spcPct val="100000"/>
              </a:lnSpc>
              <a:spcBef>
                <a:spcPts val="95"/>
              </a:spcBef>
              <a:tabLst>
                <a:tab pos="184785" algn="l"/>
                <a:tab pos="923925" algn="l"/>
              </a:tabLst>
            </a:pPr>
            <a:r>
              <a:rPr sz="1000" spc="-5" dirty="0">
                <a:solidFill>
                  <a:srgbClr val="C00000"/>
                </a:solidFill>
                <a:latin typeface="Arial"/>
                <a:cs typeface="Arial"/>
              </a:rPr>
              <a:t>-	</a:t>
            </a:r>
            <a:r>
              <a:rPr lang="ru-RU" sz="1000" spc="-10" dirty="0">
                <a:solidFill>
                  <a:srgbClr val="C00000"/>
                </a:solidFill>
                <a:latin typeface="Arial"/>
                <a:cs typeface="Arial"/>
              </a:rPr>
              <a:t>з</a:t>
            </a:r>
            <a:r>
              <a:rPr sz="1000" spc="-10" dirty="0" err="1" smtClean="0">
                <a:solidFill>
                  <a:srgbClr val="C00000"/>
                </a:solidFill>
                <a:latin typeface="Arial"/>
                <a:cs typeface="Arial"/>
              </a:rPr>
              <a:t>он</a:t>
            </a:r>
            <a:r>
              <a:rPr sz="1000" spc="-5" dirty="0" err="1" smtClean="0">
                <a:solidFill>
                  <a:srgbClr val="C00000"/>
                </a:solidFill>
                <a:latin typeface="Arial"/>
                <a:cs typeface="Arial"/>
              </a:rPr>
              <a:t>ы</a:t>
            </a:r>
            <a:r>
              <a:rPr lang="ru-RU" sz="1000" spc="-5" dirty="0" smtClean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000" spc="-5" dirty="0" smtClean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lang="ru-RU" sz="1000" spc="-5" dirty="0" smtClean="0">
                <a:solidFill>
                  <a:srgbClr val="C00000"/>
                </a:solidFill>
                <a:latin typeface="Arial"/>
                <a:cs typeface="Arial"/>
              </a:rPr>
              <a:t>творческой </a:t>
            </a:r>
            <a:r>
              <a:rPr sz="1000" spc="-5" dirty="0" smtClean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активности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2785154" y="1499615"/>
            <a:ext cx="396875" cy="5274565"/>
          </a:xfrm>
          <a:custGeom>
            <a:avLst/>
            <a:gdLst/>
            <a:ahLst/>
            <a:cxnLst/>
            <a:rect l="l" t="t" r="r" b="b"/>
            <a:pathLst>
              <a:path w="396875" h="5297805">
                <a:moveTo>
                  <a:pt x="0" y="0"/>
                </a:moveTo>
                <a:lnTo>
                  <a:pt x="77253" y="2605"/>
                </a:lnTo>
                <a:lnTo>
                  <a:pt x="140350" y="9699"/>
                </a:lnTo>
                <a:lnTo>
                  <a:pt x="182897" y="20198"/>
                </a:lnTo>
                <a:lnTo>
                  <a:pt x="198500" y="33020"/>
                </a:lnTo>
                <a:lnTo>
                  <a:pt x="198500" y="4442726"/>
                </a:lnTo>
                <a:lnTo>
                  <a:pt x="214030" y="4455598"/>
                </a:lnTo>
                <a:lnTo>
                  <a:pt x="256539" y="4466110"/>
                </a:lnTo>
                <a:lnTo>
                  <a:pt x="319623" y="4473198"/>
                </a:lnTo>
                <a:lnTo>
                  <a:pt x="396875" y="4475797"/>
                </a:lnTo>
                <a:lnTo>
                  <a:pt x="319641" y="4478396"/>
                </a:lnTo>
                <a:lnTo>
                  <a:pt x="256587" y="4485484"/>
                </a:lnTo>
                <a:lnTo>
                  <a:pt x="214084" y="4495996"/>
                </a:lnTo>
                <a:lnTo>
                  <a:pt x="198500" y="4508868"/>
                </a:lnTo>
                <a:lnTo>
                  <a:pt x="198500" y="5264415"/>
                </a:lnTo>
                <a:lnTo>
                  <a:pt x="182897" y="5277288"/>
                </a:lnTo>
                <a:lnTo>
                  <a:pt x="140350" y="5287800"/>
                </a:lnTo>
                <a:lnTo>
                  <a:pt x="77253" y="5294887"/>
                </a:lnTo>
                <a:lnTo>
                  <a:pt x="0" y="5297486"/>
                </a:lnTo>
              </a:path>
            </a:pathLst>
          </a:custGeom>
          <a:ln w="15875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3375877" y="4888245"/>
            <a:ext cx="2510028" cy="1577340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 txBox="1"/>
          <p:nvPr/>
        </p:nvSpPr>
        <p:spPr>
          <a:xfrm>
            <a:off x="3638386" y="5078313"/>
            <a:ext cx="1985010" cy="13068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4005" marR="332740" algn="ctr">
              <a:lnSpc>
                <a:spcPct val="100000"/>
              </a:lnSpc>
              <a:spcBef>
                <a:spcPts val="100"/>
              </a:spcBef>
            </a:pPr>
            <a:r>
              <a:rPr sz="1400" b="1" spc="-45" dirty="0">
                <a:solidFill>
                  <a:srgbClr val="FFFFFF"/>
                </a:solidFill>
                <a:latin typeface="Arial"/>
                <a:cs typeface="Arial"/>
              </a:rPr>
              <a:t>А</a:t>
            </a:r>
            <a:r>
              <a:rPr sz="1400" b="1" dirty="0">
                <a:solidFill>
                  <a:srgbClr val="FFFFFF"/>
                </a:solidFill>
                <a:latin typeface="Arial"/>
                <a:cs typeface="Arial"/>
              </a:rPr>
              <a:t>пр</a:t>
            </a:r>
            <a:r>
              <a:rPr sz="1400" b="1" spc="-10" dirty="0">
                <a:solidFill>
                  <a:srgbClr val="FFFFFF"/>
                </a:solidFill>
                <a:latin typeface="Arial"/>
                <a:cs typeface="Arial"/>
              </a:rPr>
              <a:t>о</a:t>
            </a:r>
            <a:r>
              <a:rPr sz="1400" b="1" dirty="0">
                <a:solidFill>
                  <a:srgbClr val="FFFFFF"/>
                </a:solidFill>
                <a:latin typeface="Arial"/>
                <a:cs typeface="Arial"/>
              </a:rPr>
              <a:t>би</a:t>
            </a:r>
            <a:r>
              <a:rPr sz="1400" b="1" spc="-10" dirty="0">
                <a:solidFill>
                  <a:srgbClr val="FFFFFF"/>
                </a:solidFill>
                <a:latin typeface="Arial"/>
                <a:cs typeface="Arial"/>
              </a:rPr>
              <a:t>ро</a:t>
            </a:r>
            <a:r>
              <a:rPr sz="1400" b="1" spc="-25" dirty="0">
                <a:solidFill>
                  <a:srgbClr val="FFFFFF"/>
                </a:solidFill>
                <a:latin typeface="Arial"/>
                <a:cs typeface="Arial"/>
              </a:rPr>
              <a:t>в</a:t>
            </a:r>
            <a:r>
              <a:rPr sz="1400" b="1" spc="-5" dirty="0">
                <a:solidFill>
                  <a:srgbClr val="FFFFFF"/>
                </a:solidFill>
                <a:latin typeface="Arial"/>
                <a:cs typeface="Arial"/>
              </a:rPr>
              <a:t>аны  </a:t>
            </a:r>
            <a:r>
              <a:rPr sz="1400" b="1" spc="-10" dirty="0">
                <a:solidFill>
                  <a:srgbClr val="FFFFFF"/>
                </a:solidFill>
                <a:latin typeface="Arial"/>
                <a:cs typeface="Arial"/>
              </a:rPr>
              <a:t>комплексные</a:t>
            </a:r>
            <a:endParaRPr sz="1400" dirty="0">
              <a:latin typeface="Arial"/>
              <a:cs typeface="Arial"/>
            </a:endParaRPr>
          </a:p>
          <a:p>
            <a:pPr marL="173990" marR="212090" algn="ctr">
              <a:lnSpc>
                <a:spcPct val="100000"/>
              </a:lnSpc>
              <a:spcBef>
                <a:spcPts val="5"/>
              </a:spcBef>
            </a:pPr>
            <a:r>
              <a:rPr sz="1400" b="1" spc="-5" dirty="0">
                <a:solidFill>
                  <a:srgbClr val="FFFFFF"/>
                </a:solidFill>
                <a:latin typeface="Arial"/>
                <a:cs typeface="Arial"/>
              </a:rPr>
              <a:t>инновационные  </a:t>
            </a:r>
            <a:r>
              <a:rPr sz="1400" b="1" spc="-10" dirty="0">
                <a:solidFill>
                  <a:srgbClr val="FFFFFF"/>
                </a:solidFill>
                <a:latin typeface="Arial"/>
                <a:cs typeface="Arial"/>
              </a:rPr>
              <a:t>о</a:t>
            </a:r>
            <a:r>
              <a:rPr sz="1400" b="1" dirty="0">
                <a:solidFill>
                  <a:srgbClr val="FFFFFF"/>
                </a:solidFill>
                <a:latin typeface="Arial"/>
                <a:cs typeface="Arial"/>
              </a:rPr>
              <a:t>б</a:t>
            </a:r>
            <a:r>
              <a:rPr sz="1400" b="1" spc="-10" dirty="0">
                <a:solidFill>
                  <a:srgbClr val="FFFFFF"/>
                </a:solidFill>
                <a:latin typeface="Arial"/>
                <a:cs typeface="Arial"/>
              </a:rPr>
              <a:t>р</a:t>
            </a:r>
            <a:r>
              <a:rPr sz="1400" b="1" spc="5" dirty="0">
                <a:solidFill>
                  <a:srgbClr val="FFFFFF"/>
                </a:solidFill>
                <a:latin typeface="Arial"/>
                <a:cs typeface="Arial"/>
              </a:rPr>
              <a:t>а</a:t>
            </a:r>
            <a:r>
              <a:rPr sz="1400" b="1" spc="-40" dirty="0">
                <a:solidFill>
                  <a:srgbClr val="FFFFFF"/>
                </a:solidFill>
                <a:latin typeface="Arial"/>
                <a:cs typeface="Arial"/>
              </a:rPr>
              <a:t>з</a:t>
            </a:r>
            <a:r>
              <a:rPr sz="1400" b="1" spc="-10" dirty="0">
                <a:solidFill>
                  <a:srgbClr val="FFFFFF"/>
                </a:solidFill>
                <a:latin typeface="Arial"/>
                <a:cs typeface="Arial"/>
              </a:rPr>
              <a:t>о</a:t>
            </a:r>
            <a:r>
              <a:rPr sz="1400" b="1" spc="-25" dirty="0">
                <a:solidFill>
                  <a:srgbClr val="FFFFFF"/>
                </a:solidFill>
                <a:latin typeface="Arial"/>
                <a:cs typeface="Arial"/>
              </a:rPr>
              <a:t>в</a:t>
            </a:r>
            <a:r>
              <a:rPr sz="1400" b="1" spc="-5" dirty="0">
                <a:solidFill>
                  <a:srgbClr val="FFFFFF"/>
                </a:solidFill>
                <a:latin typeface="Arial"/>
                <a:cs typeface="Arial"/>
              </a:rPr>
              <a:t>а</a:t>
            </a:r>
            <a:r>
              <a:rPr sz="1400" b="1" spc="-20" dirty="0">
                <a:solidFill>
                  <a:srgbClr val="FFFFFF"/>
                </a:solidFill>
                <a:latin typeface="Arial"/>
                <a:cs typeface="Arial"/>
              </a:rPr>
              <a:t>т</a:t>
            </a:r>
            <a:r>
              <a:rPr sz="1400" b="1" spc="-5" dirty="0">
                <a:solidFill>
                  <a:srgbClr val="FFFFFF"/>
                </a:solidFill>
                <a:latin typeface="Arial"/>
                <a:cs typeface="Arial"/>
              </a:rPr>
              <a:t>ельные  </a:t>
            </a:r>
            <a:r>
              <a:rPr sz="1400" b="1" spc="-15" dirty="0">
                <a:solidFill>
                  <a:srgbClr val="FFFFFF"/>
                </a:solidFill>
                <a:latin typeface="Arial"/>
                <a:cs typeface="Arial"/>
              </a:rPr>
              <a:t>модели</a:t>
            </a:r>
            <a:endParaRPr sz="1400" dirty="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sz="1400" i="1" dirty="0">
                <a:solidFill>
                  <a:srgbClr val="FFFFFF"/>
                </a:solidFill>
                <a:latin typeface="Arial"/>
                <a:cs typeface="Arial"/>
              </a:rPr>
              <a:t>(в </a:t>
            </a:r>
            <a:r>
              <a:rPr sz="1400" i="1" spc="-10" dirty="0">
                <a:solidFill>
                  <a:srgbClr val="FFFFFF"/>
                </a:solidFill>
                <a:latin typeface="Arial"/>
                <a:cs typeface="Arial"/>
              </a:rPr>
              <a:t>том </a:t>
            </a:r>
            <a:r>
              <a:rPr sz="1400" i="1" dirty="0">
                <a:solidFill>
                  <a:srgbClr val="FFFFFF"/>
                </a:solidFill>
                <a:latin typeface="Arial"/>
                <a:cs typeface="Arial"/>
              </a:rPr>
              <a:t>числе</a:t>
            </a:r>
            <a:r>
              <a:rPr sz="1400" i="1" spc="-1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i="1" spc="-5" dirty="0">
                <a:solidFill>
                  <a:srgbClr val="FFFFFF"/>
                </a:solidFill>
                <a:latin typeface="Arial"/>
                <a:cs typeface="Arial"/>
              </a:rPr>
              <a:t>сетевые)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5939154" y="1520444"/>
            <a:ext cx="16573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solidFill>
                  <a:srgbClr val="C00000"/>
                </a:solidFill>
                <a:latin typeface="Arial"/>
                <a:cs typeface="Arial"/>
              </a:rPr>
              <a:t>з</a:t>
            </a:r>
            <a:endParaRPr sz="2400">
              <a:latin typeface="Arial"/>
              <a:cs typeface="Aria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5939154" y="2251964"/>
            <a:ext cx="19494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solidFill>
                  <a:srgbClr val="C00000"/>
                </a:solidFill>
                <a:latin typeface="Arial"/>
                <a:cs typeface="Arial"/>
              </a:rPr>
              <a:t>а</a:t>
            </a:r>
            <a:endParaRPr sz="2400">
              <a:latin typeface="Arial"/>
              <a:cs typeface="Arial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5939154" y="2983738"/>
            <a:ext cx="20383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solidFill>
                  <a:srgbClr val="C00000"/>
                </a:solidFill>
                <a:latin typeface="Arial"/>
                <a:cs typeface="Arial"/>
              </a:rPr>
              <a:t>д</a:t>
            </a:r>
            <a:endParaRPr sz="2400">
              <a:latin typeface="Arial"/>
              <a:cs typeface="Arial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5939154" y="3715257"/>
            <a:ext cx="19494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solidFill>
                  <a:srgbClr val="C00000"/>
                </a:solidFill>
                <a:latin typeface="Arial"/>
                <a:cs typeface="Arial"/>
              </a:rPr>
              <a:t>а</a:t>
            </a:r>
            <a:endParaRPr sz="2400" dirty="0">
              <a:latin typeface="Arial"/>
              <a:cs typeface="Arial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5939154" y="4446854"/>
            <a:ext cx="184785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solidFill>
                  <a:srgbClr val="C00000"/>
                </a:solidFill>
                <a:latin typeface="Arial"/>
                <a:cs typeface="Arial"/>
              </a:rPr>
              <a:t>ч</a:t>
            </a:r>
            <a:endParaRPr sz="2400">
              <a:latin typeface="Arial"/>
              <a:cs typeface="Arial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5939154" y="5178678"/>
            <a:ext cx="19621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solidFill>
                  <a:srgbClr val="C00000"/>
                </a:solidFill>
                <a:latin typeface="Arial"/>
                <a:cs typeface="Arial"/>
              </a:rPr>
              <a:t>и</a:t>
            </a:r>
            <a:endParaRPr sz="2400">
              <a:latin typeface="Arial"/>
              <a:cs typeface="Arial"/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6148451" y="1443100"/>
            <a:ext cx="20955" cy="5031105"/>
          </a:xfrm>
          <a:custGeom>
            <a:avLst/>
            <a:gdLst/>
            <a:ahLst/>
            <a:cxnLst/>
            <a:rect l="l" t="t" r="r" b="b"/>
            <a:pathLst>
              <a:path w="20954" h="5031105">
                <a:moveTo>
                  <a:pt x="20574" y="5030724"/>
                </a:moveTo>
                <a:lnTo>
                  <a:pt x="0" y="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 txBox="1"/>
          <p:nvPr/>
        </p:nvSpPr>
        <p:spPr>
          <a:xfrm>
            <a:off x="6878828" y="1132077"/>
            <a:ext cx="1618615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1" spc="-15" dirty="0">
                <a:solidFill>
                  <a:srgbClr val="C00000"/>
                </a:solidFill>
                <a:latin typeface="Arial"/>
                <a:cs typeface="Arial"/>
              </a:rPr>
              <a:t>Режим</a:t>
            </a:r>
            <a:r>
              <a:rPr sz="1400" b="1" spc="-8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C00000"/>
                </a:solidFill>
                <a:latin typeface="Arial"/>
                <a:cs typeface="Arial"/>
              </a:rPr>
              <a:t>инноваций</a:t>
            </a:r>
            <a:endParaRPr sz="1400">
              <a:latin typeface="Arial"/>
              <a:cs typeface="Arial"/>
            </a:endParaRPr>
          </a:p>
        </p:txBody>
      </p:sp>
      <p:sp>
        <p:nvSpPr>
          <p:cNvPr id="39" name="object 39"/>
          <p:cNvSpPr/>
          <p:nvPr/>
        </p:nvSpPr>
        <p:spPr>
          <a:xfrm>
            <a:off x="6321425" y="5762623"/>
            <a:ext cx="2653030" cy="1016000"/>
          </a:xfrm>
          <a:custGeom>
            <a:avLst/>
            <a:gdLst/>
            <a:ahLst/>
            <a:cxnLst/>
            <a:rect l="l" t="t" r="r" b="b"/>
            <a:pathLst>
              <a:path w="2653029" h="1016000">
                <a:moveTo>
                  <a:pt x="0" y="1015999"/>
                </a:moveTo>
                <a:lnTo>
                  <a:pt x="2652776" y="1015999"/>
                </a:lnTo>
                <a:lnTo>
                  <a:pt x="2652776" y="0"/>
                </a:lnTo>
                <a:lnTo>
                  <a:pt x="0" y="0"/>
                </a:lnTo>
                <a:lnTo>
                  <a:pt x="0" y="1015999"/>
                </a:lnTo>
                <a:close/>
              </a:path>
            </a:pathLst>
          </a:custGeom>
          <a:solidFill>
            <a:srgbClr val="F7C56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 txBox="1"/>
          <p:nvPr/>
        </p:nvSpPr>
        <p:spPr>
          <a:xfrm>
            <a:off x="6401180" y="6341161"/>
            <a:ext cx="249301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10185" algn="l"/>
                <a:tab pos="887730" algn="l"/>
                <a:tab pos="1609725" algn="l"/>
              </a:tabLst>
            </a:pPr>
            <a:r>
              <a:rPr sz="1200" dirty="0">
                <a:latin typeface="Arial"/>
                <a:cs typeface="Arial"/>
              </a:rPr>
              <a:t>-	</a:t>
            </a:r>
            <a:r>
              <a:rPr sz="1200" spc="-10" dirty="0">
                <a:latin typeface="Arial"/>
                <a:cs typeface="Arial"/>
              </a:rPr>
              <a:t>единую	</a:t>
            </a:r>
            <a:r>
              <a:rPr sz="1200" dirty="0">
                <a:latin typeface="Arial"/>
                <a:cs typeface="Arial"/>
              </a:rPr>
              <a:t>систему	</a:t>
            </a:r>
            <a:r>
              <a:rPr sz="1200" b="1" spc="-10" dirty="0">
                <a:solidFill>
                  <a:srgbClr val="C00000"/>
                </a:solidFill>
                <a:latin typeface="Arial"/>
                <a:cs typeface="Arial"/>
              </a:rPr>
              <a:t>семинаров,</a:t>
            </a:r>
            <a:endParaRPr sz="1200">
              <a:latin typeface="Arial"/>
              <a:cs typeface="Arial"/>
            </a:endParaRPr>
          </a:p>
        </p:txBody>
      </p:sp>
      <p:sp>
        <p:nvSpPr>
          <p:cNvPr id="41" name="object 41"/>
          <p:cNvSpPr/>
          <p:nvPr/>
        </p:nvSpPr>
        <p:spPr>
          <a:xfrm>
            <a:off x="6405371" y="1531620"/>
            <a:ext cx="2601468" cy="559768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 txBox="1"/>
          <p:nvPr/>
        </p:nvSpPr>
        <p:spPr>
          <a:xfrm>
            <a:off x="6292340" y="1514030"/>
            <a:ext cx="2714499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65430" marR="259079" algn="ctr">
              <a:lnSpc>
                <a:spcPct val="100000"/>
              </a:lnSpc>
              <a:spcBef>
                <a:spcPts val="100"/>
              </a:spcBef>
            </a:pPr>
            <a:r>
              <a:rPr lang="ru-RU" sz="1200" spc="-5" dirty="0" smtClean="0">
                <a:latin typeface="Arial"/>
                <a:cs typeface="Arial"/>
              </a:rPr>
              <a:t>Центр цифрового, естественно-научного, гуманитарного профилей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6169406" y="3218895"/>
            <a:ext cx="2805049" cy="83869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14935" marR="107314" algn="ctr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latin typeface="Arial"/>
                <a:cs typeface="Arial"/>
              </a:rPr>
              <a:t>Отработка </a:t>
            </a:r>
            <a:r>
              <a:rPr sz="1000" dirty="0">
                <a:latin typeface="Arial"/>
                <a:cs typeface="Arial"/>
              </a:rPr>
              <a:t>моделей</a:t>
            </a:r>
            <a:r>
              <a:rPr sz="1000" spc="-55" dirty="0">
                <a:latin typeface="Arial"/>
                <a:cs typeface="Arial"/>
              </a:rPr>
              <a:t> </a:t>
            </a:r>
            <a:r>
              <a:rPr sz="1000" spc="-5" dirty="0" err="1">
                <a:latin typeface="Arial"/>
                <a:cs typeface="Arial"/>
              </a:rPr>
              <a:t>профильного</a:t>
            </a:r>
            <a:r>
              <a:rPr sz="1000" spc="-5" dirty="0">
                <a:latin typeface="Arial"/>
                <a:cs typeface="Arial"/>
              </a:rPr>
              <a:t>  </a:t>
            </a:r>
            <a:endParaRPr lang="ru-RU" sz="1000" spc="-5" dirty="0" smtClean="0">
              <a:latin typeface="Arial"/>
              <a:cs typeface="Arial"/>
            </a:endParaRPr>
          </a:p>
          <a:p>
            <a:pPr marL="114935" marR="107314" algn="ctr">
              <a:lnSpc>
                <a:spcPct val="100000"/>
              </a:lnSpc>
              <a:spcBef>
                <a:spcPts val="100"/>
              </a:spcBef>
            </a:pPr>
            <a:r>
              <a:rPr sz="1000" spc="-5" dirty="0" err="1" smtClean="0">
                <a:latin typeface="Arial"/>
                <a:cs typeface="Arial"/>
              </a:rPr>
              <a:t>обучения</a:t>
            </a:r>
            <a:endParaRPr sz="1000" dirty="0">
              <a:latin typeface="Arial"/>
              <a:cs typeface="Arial"/>
            </a:endParaRPr>
          </a:p>
          <a:p>
            <a:pPr algn="ctr">
              <a:lnSpc>
                <a:spcPts val="1310"/>
              </a:lnSpc>
            </a:pPr>
            <a:r>
              <a:rPr sz="1100" b="1" spc="-5" dirty="0">
                <a:solidFill>
                  <a:srgbClr val="C00000"/>
                </a:solidFill>
                <a:latin typeface="Arial"/>
                <a:cs typeface="Arial"/>
              </a:rPr>
              <a:t>(«Инженерный класс»,</a:t>
            </a:r>
            <a:r>
              <a:rPr sz="1100" b="1" spc="-9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100" b="1" spc="-5" dirty="0">
                <a:solidFill>
                  <a:srgbClr val="C00000"/>
                </a:solidFill>
                <a:latin typeface="Arial"/>
                <a:cs typeface="Arial"/>
              </a:rPr>
              <a:t>«Мед.</a:t>
            </a:r>
            <a:endParaRPr sz="1100" dirty="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sz="1100" b="1" spc="-5" dirty="0">
                <a:solidFill>
                  <a:srgbClr val="C00000"/>
                </a:solidFill>
                <a:latin typeface="Arial"/>
                <a:cs typeface="Arial"/>
              </a:rPr>
              <a:t>класс», «Пед. Класс»,</a:t>
            </a:r>
            <a:r>
              <a:rPr sz="1100" b="1" spc="-7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100" b="1" spc="-10" dirty="0">
                <a:solidFill>
                  <a:srgbClr val="C00000"/>
                </a:solidFill>
                <a:latin typeface="Arial"/>
                <a:cs typeface="Arial"/>
              </a:rPr>
              <a:t>«Агро.</a:t>
            </a:r>
            <a:endParaRPr sz="1100" dirty="0">
              <a:latin typeface="Arial"/>
              <a:cs typeface="Arial"/>
            </a:endParaRPr>
          </a:p>
          <a:p>
            <a:pPr marL="3175" algn="ctr">
              <a:lnSpc>
                <a:spcPct val="100000"/>
              </a:lnSpc>
            </a:pPr>
            <a:r>
              <a:rPr sz="1100" b="1" spc="-5" dirty="0">
                <a:solidFill>
                  <a:srgbClr val="C00000"/>
                </a:solidFill>
                <a:latin typeface="Arial"/>
                <a:cs typeface="Arial"/>
              </a:rPr>
              <a:t>Класс» </a:t>
            </a:r>
            <a:r>
              <a:rPr sz="1100" b="1" dirty="0">
                <a:solidFill>
                  <a:srgbClr val="C00000"/>
                </a:solidFill>
                <a:latin typeface="Arial"/>
                <a:cs typeface="Arial"/>
              </a:rPr>
              <a:t>и</a:t>
            </a:r>
            <a:r>
              <a:rPr sz="1100" b="1" spc="-3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100" b="1" dirty="0">
                <a:solidFill>
                  <a:srgbClr val="C00000"/>
                </a:solidFill>
                <a:latin typeface="Arial"/>
                <a:cs typeface="Arial"/>
              </a:rPr>
              <a:t>тд.)</a:t>
            </a:r>
            <a:endParaRPr sz="1100" dirty="0">
              <a:latin typeface="Arial"/>
              <a:cs typeface="Arial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6530402" y="2171192"/>
            <a:ext cx="2234565" cy="67967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47955" marR="139700" algn="ctr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latin typeface="Arial"/>
                <a:cs typeface="Arial"/>
              </a:rPr>
              <a:t>Отработка современных технологий  обучения</a:t>
            </a:r>
            <a:endParaRPr sz="1000" dirty="0">
              <a:latin typeface="Arial"/>
              <a:cs typeface="Arial"/>
            </a:endParaRPr>
          </a:p>
          <a:p>
            <a:pPr marL="12700" marR="5080" algn="ctr">
              <a:lnSpc>
                <a:spcPts val="1440"/>
              </a:lnSpc>
              <a:spcBef>
                <a:spcPts val="35"/>
              </a:spcBef>
            </a:pPr>
            <a:r>
              <a:rPr sz="1200" b="1" spc="-10" dirty="0">
                <a:solidFill>
                  <a:srgbClr val="C00000"/>
                </a:solidFill>
                <a:latin typeface="Arial"/>
                <a:cs typeface="Arial"/>
              </a:rPr>
              <a:t>(виртуальная </a:t>
            </a:r>
            <a:r>
              <a:rPr sz="1200" b="1" dirty="0">
                <a:solidFill>
                  <a:srgbClr val="C00000"/>
                </a:solidFill>
                <a:latin typeface="Arial"/>
                <a:cs typeface="Arial"/>
              </a:rPr>
              <a:t>и </a:t>
            </a:r>
            <a:r>
              <a:rPr sz="1200" b="1" spc="-10" dirty="0" err="1">
                <a:solidFill>
                  <a:srgbClr val="C00000"/>
                </a:solidFill>
                <a:latin typeface="Arial"/>
                <a:cs typeface="Arial"/>
              </a:rPr>
              <a:t>дополненная</a:t>
            </a:r>
            <a:r>
              <a:rPr sz="1200" b="1" spc="-10" dirty="0">
                <a:solidFill>
                  <a:srgbClr val="C00000"/>
                </a:solidFill>
                <a:latin typeface="Arial"/>
                <a:cs typeface="Arial"/>
              </a:rPr>
              <a:t>  </a:t>
            </a:r>
            <a:r>
              <a:rPr sz="1200" b="1" spc="-5" dirty="0" err="1" smtClean="0">
                <a:solidFill>
                  <a:srgbClr val="C00000"/>
                </a:solidFill>
                <a:latin typeface="Arial"/>
                <a:cs typeface="Arial"/>
              </a:rPr>
              <a:t>реальность</a:t>
            </a:r>
            <a:r>
              <a:rPr lang="ru-RU" sz="1200" b="1" spc="-5" dirty="0" smtClean="0">
                <a:solidFill>
                  <a:srgbClr val="C00000"/>
                </a:solidFill>
                <a:latin typeface="Arial"/>
                <a:cs typeface="Arial"/>
              </a:rPr>
              <a:t>, ИБЦ</a:t>
            </a:r>
            <a:r>
              <a:rPr sz="1200" b="1" spc="-5" dirty="0" smtClean="0">
                <a:solidFill>
                  <a:srgbClr val="C00000"/>
                </a:solidFill>
                <a:latin typeface="Arial"/>
                <a:cs typeface="Arial"/>
              </a:rPr>
              <a:t>)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46" name="object 46"/>
          <p:cNvSpPr/>
          <p:nvPr/>
        </p:nvSpPr>
        <p:spPr>
          <a:xfrm>
            <a:off x="6405371" y="4496836"/>
            <a:ext cx="2601468" cy="803020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 txBox="1"/>
          <p:nvPr/>
        </p:nvSpPr>
        <p:spPr>
          <a:xfrm>
            <a:off x="6401180" y="4566712"/>
            <a:ext cx="2494915" cy="194925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36550" marR="205740" indent="635" algn="ctr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latin typeface="Arial"/>
                <a:cs typeface="Arial"/>
              </a:rPr>
              <a:t>Отработка инновационных </a:t>
            </a:r>
            <a:r>
              <a:rPr sz="900" dirty="0">
                <a:latin typeface="Arial"/>
                <a:cs typeface="Arial"/>
              </a:rPr>
              <a:t>моделей  </a:t>
            </a:r>
            <a:r>
              <a:rPr sz="900" spc="-5" dirty="0">
                <a:latin typeface="Arial"/>
                <a:cs typeface="Arial"/>
              </a:rPr>
              <a:t>реализации предмета</a:t>
            </a:r>
            <a:r>
              <a:rPr sz="900" spc="-5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«Технология»</a:t>
            </a:r>
            <a:endParaRPr sz="900" dirty="0">
              <a:latin typeface="Arial"/>
              <a:cs typeface="Arial"/>
            </a:endParaRPr>
          </a:p>
          <a:p>
            <a:pPr marL="633730" marR="502920" algn="ctr">
              <a:lnSpc>
                <a:spcPts val="1440"/>
              </a:lnSpc>
              <a:spcBef>
                <a:spcPts val="35"/>
              </a:spcBef>
            </a:pPr>
            <a:r>
              <a:rPr sz="1200" b="1" spc="-5" dirty="0">
                <a:solidFill>
                  <a:srgbClr val="C00000"/>
                </a:solidFill>
                <a:latin typeface="Arial"/>
                <a:cs typeface="Arial"/>
              </a:rPr>
              <a:t>(Модель ранней  п</a:t>
            </a:r>
            <a:r>
              <a:rPr sz="1200" b="1" dirty="0">
                <a:solidFill>
                  <a:srgbClr val="C00000"/>
                </a:solidFill>
                <a:latin typeface="Arial"/>
                <a:cs typeface="Arial"/>
              </a:rPr>
              <a:t>ро</a:t>
            </a:r>
            <a:r>
              <a:rPr sz="1200" b="1" spc="-35" dirty="0">
                <a:solidFill>
                  <a:srgbClr val="C00000"/>
                </a:solidFill>
                <a:latin typeface="Arial"/>
                <a:cs typeface="Arial"/>
              </a:rPr>
              <a:t>ф</a:t>
            </a:r>
            <a:r>
              <a:rPr sz="1200" b="1" dirty="0">
                <a:solidFill>
                  <a:srgbClr val="C00000"/>
                </a:solidFill>
                <a:latin typeface="Arial"/>
                <a:cs typeface="Arial"/>
              </a:rPr>
              <a:t>ор</a:t>
            </a:r>
            <a:r>
              <a:rPr sz="1200" b="1" spc="-10" dirty="0">
                <a:solidFill>
                  <a:srgbClr val="C00000"/>
                </a:solidFill>
                <a:latin typeface="Arial"/>
                <a:cs typeface="Arial"/>
              </a:rPr>
              <a:t>и</a:t>
            </a:r>
            <a:r>
              <a:rPr sz="1200" b="1" dirty="0">
                <a:solidFill>
                  <a:srgbClr val="C00000"/>
                </a:solidFill>
                <a:latin typeface="Arial"/>
                <a:cs typeface="Arial"/>
              </a:rPr>
              <a:t>е</a:t>
            </a:r>
            <a:r>
              <a:rPr sz="1200" b="1" spc="-5" dirty="0">
                <a:solidFill>
                  <a:srgbClr val="C00000"/>
                </a:solidFill>
                <a:latin typeface="Arial"/>
                <a:cs typeface="Arial"/>
              </a:rPr>
              <a:t>н</a:t>
            </a:r>
            <a:r>
              <a:rPr sz="1200" b="1" spc="-15" dirty="0">
                <a:solidFill>
                  <a:srgbClr val="C00000"/>
                </a:solidFill>
                <a:latin typeface="Arial"/>
                <a:cs typeface="Arial"/>
              </a:rPr>
              <a:t>т</a:t>
            </a:r>
            <a:r>
              <a:rPr sz="1200" b="1" dirty="0">
                <a:solidFill>
                  <a:srgbClr val="C00000"/>
                </a:solidFill>
                <a:latin typeface="Arial"/>
                <a:cs typeface="Arial"/>
              </a:rPr>
              <a:t>а</a:t>
            </a:r>
            <a:r>
              <a:rPr sz="1200" b="1" spc="-10" dirty="0">
                <a:solidFill>
                  <a:srgbClr val="C00000"/>
                </a:solidFill>
                <a:latin typeface="Arial"/>
                <a:cs typeface="Arial"/>
              </a:rPr>
              <a:t>ции</a:t>
            </a:r>
            <a:r>
              <a:rPr sz="1200" b="1" dirty="0">
                <a:solidFill>
                  <a:srgbClr val="C00000"/>
                </a:solidFill>
                <a:latin typeface="Arial"/>
                <a:cs typeface="Arial"/>
              </a:rPr>
              <a:t>)</a:t>
            </a:r>
            <a:endParaRPr sz="1200" dirty="0">
              <a:latin typeface="Arial"/>
              <a:cs typeface="Arial"/>
            </a:endParaRPr>
          </a:p>
          <a:p>
            <a:pPr marL="329565" marR="426084" indent="575945">
              <a:lnSpc>
                <a:spcPct val="100000"/>
              </a:lnSpc>
              <a:spcBef>
                <a:spcPts val="565"/>
              </a:spcBef>
            </a:pPr>
            <a:r>
              <a:rPr sz="1100" b="1" spc="-15" dirty="0">
                <a:latin typeface="Arial"/>
                <a:cs typeface="Arial"/>
              </a:rPr>
              <a:t>Режим  </a:t>
            </a:r>
            <a:r>
              <a:rPr sz="1100" b="1" spc="-45" dirty="0">
                <a:latin typeface="Arial"/>
                <a:cs typeface="Arial"/>
              </a:rPr>
              <a:t>ф</a:t>
            </a:r>
            <a:r>
              <a:rPr sz="1100" b="1" spc="-50" dirty="0">
                <a:latin typeface="Arial"/>
                <a:cs typeface="Arial"/>
              </a:rPr>
              <a:t>у</a:t>
            </a:r>
            <a:r>
              <a:rPr sz="1100" b="1" dirty="0">
                <a:latin typeface="Arial"/>
                <a:cs typeface="Arial"/>
              </a:rPr>
              <a:t>н</a:t>
            </a:r>
            <a:r>
              <a:rPr sz="1100" b="1" spc="5" dirty="0">
                <a:latin typeface="Arial"/>
                <a:cs typeface="Arial"/>
              </a:rPr>
              <a:t>к</a:t>
            </a:r>
            <a:r>
              <a:rPr sz="1100" b="1" dirty="0">
                <a:latin typeface="Arial"/>
                <a:cs typeface="Arial"/>
              </a:rPr>
              <a:t>ци</a:t>
            </a:r>
            <a:r>
              <a:rPr sz="1100" b="1" spc="-5" dirty="0">
                <a:latin typeface="Arial"/>
                <a:cs typeface="Arial"/>
              </a:rPr>
              <a:t>о</a:t>
            </a:r>
            <a:r>
              <a:rPr sz="1100" b="1" dirty="0">
                <a:latin typeface="Arial"/>
                <a:cs typeface="Arial"/>
              </a:rPr>
              <a:t>ни</a:t>
            </a:r>
            <a:r>
              <a:rPr sz="1100" b="1" spc="-10" dirty="0">
                <a:latin typeface="Arial"/>
                <a:cs typeface="Arial"/>
              </a:rPr>
              <a:t>ро</a:t>
            </a:r>
            <a:r>
              <a:rPr sz="1100" b="1" spc="-25" dirty="0">
                <a:latin typeface="Arial"/>
                <a:cs typeface="Arial"/>
              </a:rPr>
              <a:t>в</a:t>
            </a:r>
            <a:r>
              <a:rPr sz="1100" b="1" spc="-5" dirty="0">
                <a:latin typeface="Arial"/>
                <a:cs typeface="Arial"/>
              </a:rPr>
              <a:t>ания</a:t>
            </a:r>
            <a:endParaRPr sz="1100" dirty="0">
              <a:latin typeface="Arial"/>
              <a:cs typeface="Arial"/>
            </a:endParaRPr>
          </a:p>
          <a:p>
            <a:pPr marL="603885">
              <a:lnSpc>
                <a:spcPct val="100000"/>
              </a:lnSpc>
              <a:spcBef>
                <a:spcPts val="5"/>
              </a:spcBef>
            </a:pPr>
            <a:r>
              <a:rPr sz="1100" i="1" spc="-10" dirty="0">
                <a:latin typeface="Arial"/>
                <a:cs typeface="Arial"/>
              </a:rPr>
              <a:t>(вся</a:t>
            </a:r>
            <a:r>
              <a:rPr sz="1100" i="1" spc="-45" dirty="0">
                <a:latin typeface="Arial"/>
                <a:cs typeface="Arial"/>
              </a:rPr>
              <a:t> </a:t>
            </a:r>
            <a:r>
              <a:rPr sz="1100" i="1" spc="-5" dirty="0">
                <a:latin typeface="Arial"/>
                <a:cs typeface="Arial"/>
              </a:rPr>
              <a:t>система)</a:t>
            </a:r>
            <a:endParaRPr sz="1100" dirty="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  <a:spcBef>
                <a:spcPts val="254"/>
              </a:spcBef>
              <a:buSzPct val="75000"/>
              <a:buChar char="-"/>
              <a:tabLst>
                <a:tab pos="83185" algn="l"/>
                <a:tab pos="1139190" algn="l"/>
                <a:tab pos="1456055" algn="l"/>
              </a:tabLst>
            </a:pPr>
            <a:r>
              <a:rPr sz="1100" dirty="0">
                <a:latin typeface="Arial"/>
                <a:cs typeface="Arial"/>
              </a:rPr>
              <a:t>т</a:t>
            </a:r>
            <a:r>
              <a:rPr sz="1100" spc="-5" dirty="0">
                <a:latin typeface="Arial"/>
                <a:cs typeface="Arial"/>
              </a:rPr>
              <a:t>р</a:t>
            </a:r>
            <a:r>
              <a:rPr sz="1100" dirty="0">
                <a:latin typeface="Arial"/>
                <a:cs typeface="Arial"/>
              </a:rPr>
              <a:t>а</a:t>
            </a:r>
            <a:r>
              <a:rPr sz="1100" spc="-5" dirty="0">
                <a:latin typeface="Arial"/>
                <a:cs typeface="Arial"/>
              </a:rPr>
              <a:t>нс</a:t>
            </a:r>
            <a:r>
              <a:rPr sz="1100" spc="-10" dirty="0">
                <a:latin typeface="Arial"/>
                <a:cs typeface="Arial"/>
              </a:rPr>
              <a:t>л</a:t>
            </a:r>
            <a:r>
              <a:rPr sz="1100" dirty="0">
                <a:latin typeface="Arial"/>
                <a:cs typeface="Arial"/>
              </a:rPr>
              <a:t>я</a:t>
            </a:r>
            <a:r>
              <a:rPr sz="1100" spc="-10" dirty="0">
                <a:latin typeface="Arial"/>
                <a:cs typeface="Arial"/>
              </a:rPr>
              <a:t>ц</a:t>
            </a:r>
            <a:r>
              <a:rPr sz="1100" dirty="0">
                <a:latin typeface="Arial"/>
                <a:cs typeface="Arial"/>
              </a:rPr>
              <a:t>ия	и	</a:t>
            </a:r>
            <a:r>
              <a:rPr sz="1100" spc="-5" dirty="0">
                <a:latin typeface="Arial"/>
                <a:cs typeface="Arial"/>
              </a:rPr>
              <a:t>д</a:t>
            </a:r>
            <a:r>
              <a:rPr sz="1100" dirty="0">
                <a:latin typeface="Arial"/>
                <a:cs typeface="Arial"/>
              </a:rPr>
              <a:t>ессиминация  </a:t>
            </a:r>
            <a:r>
              <a:rPr sz="1100" spc="-5" dirty="0">
                <a:latin typeface="Arial"/>
                <a:cs typeface="Arial"/>
              </a:rPr>
              <a:t>инновационного опыта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через:</a:t>
            </a:r>
            <a:endParaRPr sz="1100" dirty="0">
              <a:latin typeface="Arial"/>
              <a:cs typeface="Arial"/>
            </a:endParaRPr>
          </a:p>
          <a:p>
            <a:pPr marL="105410" indent="-92710">
              <a:lnSpc>
                <a:spcPct val="100000"/>
              </a:lnSpc>
              <a:buClr>
                <a:srgbClr val="000000"/>
              </a:buClr>
              <a:buFont typeface="Arial"/>
              <a:buChar char="-"/>
              <a:tabLst>
                <a:tab pos="106045" algn="l"/>
                <a:tab pos="1477010" algn="l"/>
                <a:tab pos="2226310" algn="l"/>
              </a:tabLst>
            </a:pPr>
            <a:r>
              <a:rPr sz="1100" b="1" spc="-10" dirty="0">
                <a:solidFill>
                  <a:srgbClr val="C00000"/>
                </a:solidFill>
                <a:latin typeface="Arial"/>
                <a:cs typeface="Arial"/>
              </a:rPr>
              <a:t>стажировочный	</a:t>
            </a:r>
            <a:r>
              <a:rPr sz="1100" b="1" spc="-10" dirty="0" err="1" smtClean="0">
                <a:solidFill>
                  <a:srgbClr val="C00000"/>
                </a:solidFill>
                <a:latin typeface="Arial"/>
                <a:cs typeface="Arial"/>
              </a:rPr>
              <a:t>формат</a:t>
            </a:r>
            <a:r>
              <a:rPr sz="1100" spc="-5" dirty="0" smtClean="0">
                <a:latin typeface="Arial"/>
                <a:cs typeface="Arial"/>
              </a:rPr>
              <a:t>;</a:t>
            </a:r>
            <a:endParaRPr lang="ru-RU" sz="1100" spc="-5" dirty="0" smtClean="0">
              <a:latin typeface="Arial"/>
              <a:cs typeface="Arial"/>
            </a:endParaRPr>
          </a:p>
          <a:p>
            <a:pPr marL="105410" indent="-92710">
              <a:lnSpc>
                <a:spcPct val="100000"/>
              </a:lnSpc>
              <a:buClr>
                <a:srgbClr val="000000"/>
              </a:buClr>
              <a:buFont typeface="Arial"/>
              <a:buChar char="-"/>
              <a:tabLst>
                <a:tab pos="106045" algn="l"/>
                <a:tab pos="1477010" algn="l"/>
                <a:tab pos="2226310" algn="l"/>
              </a:tabLst>
            </a:pPr>
            <a:endParaRPr sz="1100" dirty="0">
              <a:latin typeface="Arial"/>
              <a:cs typeface="Arial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6401180" y="6553306"/>
            <a:ext cx="2647315" cy="1821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spc="-10" dirty="0">
                <a:solidFill>
                  <a:srgbClr val="C00000"/>
                </a:solidFill>
                <a:latin typeface="Arial"/>
                <a:cs typeface="Arial"/>
              </a:rPr>
              <a:t>конференций </a:t>
            </a:r>
            <a:r>
              <a:rPr sz="1100" b="1" dirty="0">
                <a:solidFill>
                  <a:srgbClr val="C00000"/>
                </a:solidFill>
                <a:latin typeface="Arial"/>
                <a:cs typeface="Arial"/>
              </a:rPr>
              <a:t>, </a:t>
            </a:r>
            <a:r>
              <a:rPr sz="1100" b="1" spc="-5" dirty="0" err="1">
                <a:solidFill>
                  <a:srgbClr val="C00000"/>
                </a:solidFill>
                <a:latin typeface="Arial"/>
                <a:cs typeface="Arial"/>
              </a:rPr>
              <a:t>мастер-классов</a:t>
            </a:r>
            <a:r>
              <a:rPr sz="1100" b="1" spc="4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endParaRPr sz="2100" baseline="-31746" dirty="0">
              <a:latin typeface="Times New Roman"/>
              <a:cs typeface="Times New Roman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2445029" y="919353"/>
            <a:ext cx="4174465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ru-RU" sz="1800" b="1" spc="-10" dirty="0" smtClean="0">
                <a:solidFill>
                  <a:srgbClr val="FF0000"/>
                </a:solidFill>
                <a:latin typeface="Arial"/>
                <a:cs typeface="Arial"/>
              </a:rPr>
              <a:t>Муниципальный </a:t>
            </a:r>
            <a:r>
              <a:rPr sz="1800" b="1" spc="-10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FF0000"/>
                </a:solidFill>
                <a:latin typeface="Arial"/>
                <a:cs typeface="Arial"/>
              </a:rPr>
              <a:t>контур</a:t>
            </a:r>
            <a:r>
              <a:rPr sz="1800" b="1" spc="1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FF0000"/>
                </a:solidFill>
                <a:latin typeface="Arial"/>
                <a:cs typeface="Arial"/>
              </a:rPr>
              <a:t>проекта</a:t>
            </a:r>
            <a:endParaRPr sz="1800" dirty="0">
              <a:latin typeface="Arial"/>
              <a:cs typeface="Arial"/>
            </a:endParaRPr>
          </a:p>
        </p:txBody>
      </p:sp>
      <p:sp>
        <p:nvSpPr>
          <p:cNvPr id="50" name="object 46"/>
          <p:cNvSpPr/>
          <p:nvPr/>
        </p:nvSpPr>
        <p:spPr>
          <a:xfrm>
            <a:off x="6343651" y="3867510"/>
            <a:ext cx="2657222" cy="651010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algn="ctr"/>
            <a:r>
              <a:rPr lang="ru-RU" sz="1200" dirty="0" smtClean="0"/>
              <a:t>Внедрение </a:t>
            </a:r>
            <a:r>
              <a:rPr lang="ru-RU" sz="1200" b="1" dirty="0" smtClean="0">
                <a:solidFill>
                  <a:srgbClr val="C00000"/>
                </a:solidFill>
              </a:rPr>
              <a:t>методологии настав-</a:t>
            </a:r>
            <a:r>
              <a:rPr lang="ru-RU" sz="1200" b="1" dirty="0" err="1" smtClean="0">
                <a:solidFill>
                  <a:srgbClr val="C00000"/>
                </a:solidFill>
              </a:rPr>
              <a:t>ничества</a:t>
            </a:r>
            <a:r>
              <a:rPr lang="ru-RU" sz="1200" b="1" dirty="0" smtClean="0">
                <a:solidFill>
                  <a:srgbClr val="C00000"/>
                </a:solidFill>
              </a:rPr>
              <a:t> </a:t>
            </a:r>
            <a:r>
              <a:rPr lang="ru-RU" sz="1200" dirty="0" err="1" smtClean="0"/>
              <a:t>обуч-ся</a:t>
            </a:r>
            <a:r>
              <a:rPr lang="ru-RU" sz="1200" dirty="0" smtClean="0"/>
              <a:t> школ, в том числе с привлечением работодателей (он-</a:t>
            </a:r>
            <a:r>
              <a:rPr lang="ru-RU" sz="1200" dirty="0" err="1" smtClean="0"/>
              <a:t>лайн</a:t>
            </a:r>
            <a:r>
              <a:rPr lang="ru-RU" sz="1200" dirty="0" smtClean="0"/>
              <a:t>)</a:t>
            </a:r>
          </a:p>
          <a:p>
            <a:pPr algn="ctr"/>
            <a:endParaRPr sz="1100" dirty="0"/>
          </a:p>
        </p:txBody>
      </p:sp>
      <p:sp>
        <p:nvSpPr>
          <p:cNvPr id="51" name="Прямоугольник 50"/>
          <p:cNvSpPr/>
          <p:nvPr/>
        </p:nvSpPr>
        <p:spPr>
          <a:xfrm>
            <a:off x="20891" y="14219"/>
            <a:ext cx="1362138" cy="106426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332982" y="1716405"/>
            <a:ext cx="2589530" cy="5289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84785" marR="5080" indent="-172720" algn="just">
              <a:lnSpc>
                <a:spcPct val="100000"/>
              </a:lnSpc>
              <a:spcBef>
                <a:spcPts val="105"/>
              </a:spcBef>
              <a:tabLst>
                <a:tab pos="1873250" algn="l"/>
              </a:tabLst>
            </a:pPr>
            <a:r>
              <a:rPr sz="1100" dirty="0">
                <a:latin typeface="Arial"/>
                <a:cs typeface="Arial"/>
              </a:rPr>
              <a:t>-  </a:t>
            </a:r>
            <a:r>
              <a:rPr sz="1100" spc="7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т</a:t>
            </a:r>
            <a:r>
              <a:rPr sz="1100" spc="-5" dirty="0">
                <a:latin typeface="Arial"/>
                <a:cs typeface="Arial"/>
              </a:rPr>
              <a:t>е</a:t>
            </a:r>
            <a:r>
              <a:rPr sz="1100" spc="-15" dirty="0">
                <a:latin typeface="Arial"/>
                <a:cs typeface="Arial"/>
              </a:rPr>
              <a:t>х</a:t>
            </a:r>
            <a:r>
              <a:rPr sz="1100" spc="-5" dirty="0">
                <a:latin typeface="Arial"/>
                <a:cs typeface="Arial"/>
              </a:rPr>
              <a:t>но</a:t>
            </a:r>
            <a:r>
              <a:rPr sz="1100" dirty="0">
                <a:latin typeface="Arial"/>
                <a:cs typeface="Arial"/>
              </a:rPr>
              <a:t>л</a:t>
            </a:r>
            <a:r>
              <a:rPr sz="1100" spc="-5" dirty="0">
                <a:latin typeface="Arial"/>
                <a:cs typeface="Arial"/>
              </a:rPr>
              <a:t>огичес</a:t>
            </a:r>
            <a:r>
              <a:rPr sz="1100" spc="-10" dirty="0">
                <a:latin typeface="Arial"/>
                <a:cs typeface="Arial"/>
              </a:rPr>
              <a:t>к</a:t>
            </a:r>
            <a:r>
              <a:rPr sz="1100" spc="-5" dirty="0">
                <a:latin typeface="Arial"/>
                <a:cs typeface="Arial"/>
              </a:rPr>
              <a:t>а</a:t>
            </a:r>
            <a:r>
              <a:rPr sz="1100" dirty="0">
                <a:latin typeface="Arial"/>
                <a:cs typeface="Arial"/>
              </a:rPr>
              <a:t>я	п</a:t>
            </a:r>
            <a:r>
              <a:rPr sz="1100" spc="-15" dirty="0">
                <a:latin typeface="Arial"/>
                <a:cs typeface="Arial"/>
              </a:rPr>
              <a:t>о</a:t>
            </a:r>
            <a:r>
              <a:rPr sz="1100" spc="-10" dirty="0">
                <a:latin typeface="Arial"/>
                <a:cs typeface="Arial"/>
              </a:rPr>
              <a:t>д</a:t>
            </a:r>
            <a:r>
              <a:rPr sz="1100" dirty="0">
                <a:latin typeface="Arial"/>
                <a:cs typeface="Arial"/>
              </a:rPr>
              <a:t>д</a:t>
            </a:r>
            <a:r>
              <a:rPr sz="1100" spc="-5" dirty="0">
                <a:latin typeface="Arial"/>
                <a:cs typeface="Arial"/>
              </a:rPr>
              <a:t>е</a:t>
            </a:r>
            <a:r>
              <a:rPr sz="1100" spc="-20" dirty="0">
                <a:latin typeface="Arial"/>
                <a:cs typeface="Arial"/>
              </a:rPr>
              <a:t>р</a:t>
            </a:r>
            <a:r>
              <a:rPr sz="1100" dirty="0">
                <a:latin typeface="Arial"/>
                <a:cs typeface="Arial"/>
              </a:rPr>
              <a:t>ж</a:t>
            </a:r>
            <a:r>
              <a:rPr sz="1100" spc="-5" dirty="0">
                <a:latin typeface="Arial"/>
                <a:cs typeface="Arial"/>
              </a:rPr>
              <a:t>к</a:t>
            </a:r>
            <a:r>
              <a:rPr sz="1100" dirty="0">
                <a:latin typeface="Arial"/>
                <a:cs typeface="Arial"/>
              </a:rPr>
              <a:t>а  </a:t>
            </a:r>
            <a:r>
              <a:rPr sz="1100" b="1" dirty="0">
                <a:solidFill>
                  <a:srgbClr val="C00000"/>
                </a:solidFill>
                <a:latin typeface="Arial"/>
                <a:cs typeface="Arial"/>
              </a:rPr>
              <a:t>сетевой </a:t>
            </a:r>
            <a:r>
              <a:rPr sz="1100" b="1" spc="-5" dirty="0">
                <a:solidFill>
                  <a:srgbClr val="C00000"/>
                </a:solidFill>
                <a:latin typeface="Arial"/>
                <a:cs typeface="Arial"/>
              </a:rPr>
              <a:t>формы </a:t>
            </a:r>
            <a:r>
              <a:rPr sz="1100" spc="-10" dirty="0">
                <a:latin typeface="Arial"/>
                <a:cs typeface="Arial"/>
              </a:rPr>
              <a:t>реализации ООП  </a:t>
            </a:r>
            <a:r>
              <a:rPr sz="1100" spc="-5" dirty="0">
                <a:latin typeface="Arial"/>
                <a:cs typeface="Arial"/>
              </a:rPr>
              <a:t>(</a:t>
            </a:r>
            <a:r>
              <a:rPr sz="1100" i="1" spc="-5" dirty="0">
                <a:latin typeface="Arial"/>
                <a:cs typeface="Arial"/>
              </a:rPr>
              <a:t>школы </a:t>
            </a:r>
            <a:r>
              <a:rPr sz="1100" i="1" dirty="0">
                <a:latin typeface="Arial"/>
                <a:cs typeface="Arial"/>
              </a:rPr>
              <a:t>с </a:t>
            </a:r>
            <a:r>
              <a:rPr sz="1100" i="1" spc="-5" dirty="0">
                <a:latin typeface="Arial"/>
                <a:cs typeface="Arial"/>
              </a:rPr>
              <a:t>низкими</a:t>
            </a:r>
            <a:r>
              <a:rPr sz="1100" i="1" spc="-45" dirty="0">
                <a:latin typeface="Arial"/>
                <a:cs typeface="Arial"/>
              </a:rPr>
              <a:t> </a:t>
            </a:r>
            <a:r>
              <a:rPr sz="1100" i="1" spc="-5" dirty="0">
                <a:latin typeface="Arial"/>
                <a:cs typeface="Arial"/>
              </a:rPr>
              <a:t>результатами)</a:t>
            </a:r>
            <a:endParaRPr sz="11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425943" y="2386964"/>
            <a:ext cx="1496695" cy="3619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888365" algn="l"/>
              </a:tabLst>
            </a:pPr>
            <a:r>
              <a:rPr sz="1100" spc="-5" dirty="0">
                <a:latin typeface="Arial"/>
                <a:cs typeface="Arial"/>
              </a:rPr>
              <a:t>«скрытых»	вакансий</a:t>
            </a:r>
            <a:endParaRPr sz="1100">
              <a:latin typeface="Arial"/>
              <a:cs typeface="Arial"/>
            </a:endParaRPr>
          </a:p>
          <a:p>
            <a:pPr marL="346075">
              <a:lnSpc>
                <a:spcPct val="100000"/>
              </a:lnSpc>
            </a:pPr>
            <a:r>
              <a:rPr sz="1100" b="1" spc="-5" dirty="0">
                <a:solidFill>
                  <a:srgbClr val="C00000"/>
                </a:solidFill>
                <a:latin typeface="Arial"/>
                <a:cs typeface="Arial"/>
              </a:rPr>
              <a:t>дистанционного</a:t>
            </a:r>
            <a:endParaRPr sz="11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332982" y="2386964"/>
            <a:ext cx="1042669" cy="5295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84785" marR="5080" indent="-172720">
              <a:lnSpc>
                <a:spcPct val="100000"/>
              </a:lnSpc>
              <a:spcBef>
                <a:spcPts val="105"/>
              </a:spcBef>
            </a:pPr>
            <a:r>
              <a:rPr sz="1100" dirty="0">
                <a:latin typeface="Arial"/>
                <a:cs typeface="Arial"/>
              </a:rPr>
              <a:t>- </a:t>
            </a:r>
            <a:r>
              <a:rPr sz="1100" spc="-5" dirty="0">
                <a:latin typeface="Arial"/>
                <a:cs typeface="Arial"/>
              </a:rPr>
              <a:t>замещение  </a:t>
            </a:r>
            <a:r>
              <a:rPr sz="1100" dirty="0">
                <a:latin typeface="Arial"/>
                <a:cs typeface="Arial"/>
              </a:rPr>
              <a:t>по</a:t>
            </a:r>
            <a:r>
              <a:rPr sz="1100" spc="-5" dirty="0">
                <a:latin typeface="Arial"/>
                <a:cs typeface="Arial"/>
              </a:rPr>
              <a:t>ср</a:t>
            </a:r>
            <a:r>
              <a:rPr sz="1100" spc="-10" dirty="0">
                <a:latin typeface="Arial"/>
                <a:cs typeface="Arial"/>
              </a:rPr>
              <a:t>е</a:t>
            </a:r>
            <a:r>
              <a:rPr sz="1100" spc="-5" dirty="0">
                <a:latin typeface="Arial"/>
                <a:cs typeface="Arial"/>
              </a:rPr>
              <a:t>дство</a:t>
            </a:r>
            <a:r>
              <a:rPr sz="1100" dirty="0">
                <a:latin typeface="Arial"/>
                <a:cs typeface="Arial"/>
              </a:rPr>
              <a:t>м  </a:t>
            </a:r>
            <a:r>
              <a:rPr sz="1100" b="1" spc="-5" dirty="0">
                <a:solidFill>
                  <a:srgbClr val="C00000"/>
                </a:solidFill>
                <a:latin typeface="Arial"/>
                <a:cs typeface="Arial"/>
              </a:rPr>
              <a:t>обучения</a:t>
            </a:r>
            <a:endParaRPr sz="11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332982" y="3057906"/>
            <a:ext cx="1435735" cy="3613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dirty="0">
                <a:latin typeface="Arial"/>
                <a:cs typeface="Arial"/>
              </a:rPr>
              <a:t>-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расширение</a:t>
            </a:r>
            <a:endParaRPr sz="1100">
              <a:latin typeface="Arial"/>
              <a:cs typeface="Arial"/>
            </a:endParaRPr>
          </a:p>
          <a:p>
            <a:pPr marL="184785">
              <a:lnSpc>
                <a:spcPct val="100000"/>
              </a:lnSpc>
            </a:pPr>
            <a:r>
              <a:rPr sz="1100" b="1" spc="-5" dirty="0">
                <a:solidFill>
                  <a:srgbClr val="C00000"/>
                </a:solidFill>
                <a:latin typeface="Arial"/>
                <a:cs typeface="Arial"/>
              </a:rPr>
              <a:t>дополнительного</a:t>
            </a:r>
            <a:endParaRPr sz="11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991347" y="3057906"/>
            <a:ext cx="930275" cy="3613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indent="20955">
              <a:lnSpc>
                <a:spcPct val="100000"/>
              </a:lnSpc>
              <a:spcBef>
                <a:spcPts val="105"/>
              </a:spcBef>
            </a:pPr>
            <a:r>
              <a:rPr sz="1100" b="1" spc="-10" dirty="0">
                <a:solidFill>
                  <a:srgbClr val="C00000"/>
                </a:solidFill>
                <a:latin typeface="Arial"/>
                <a:cs typeface="Arial"/>
              </a:rPr>
              <a:t>д</a:t>
            </a:r>
            <a:r>
              <a:rPr sz="1100" b="1" dirty="0">
                <a:solidFill>
                  <a:srgbClr val="C00000"/>
                </a:solidFill>
                <a:latin typeface="Arial"/>
                <a:cs typeface="Arial"/>
              </a:rPr>
              <a:t>о</a:t>
            </a:r>
            <a:r>
              <a:rPr sz="1100" b="1" spc="-5" dirty="0">
                <a:solidFill>
                  <a:srgbClr val="C00000"/>
                </a:solidFill>
                <a:latin typeface="Arial"/>
                <a:cs typeface="Arial"/>
              </a:rPr>
              <a:t>с</a:t>
            </a:r>
            <a:r>
              <a:rPr sz="1100" b="1" spc="10" dirty="0">
                <a:solidFill>
                  <a:srgbClr val="C00000"/>
                </a:solidFill>
                <a:latin typeface="Arial"/>
                <a:cs typeface="Arial"/>
              </a:rPr>
              <a:t>т</a:t>
            </a:r>
            <a:r>
              <a:rPr sz="1100" b="1" spc="-30" dirty="0">
                <a:solidFill>
                  <a:srgbClr val="C00000"/>
                </a:solidFill>
                <a:latin typeface="Arial"/>
                <a:cs typeface="Arial"/>
              </a:rPr>
              <a:t>у</a:t>
            </a:r>
            <a:r>
              <a:rPr sz="1100" b="1" dirty="0">
                <a:solidFill>
                  <a:srgbClr val="C00000"/>
                </a:solidFill>
                <a:latin typeface="Arial"/>
                <a:cs typeface="Arial"/>
              </a:rPr>
              <a:t>пно</a:t>
            </a:r>
            <a:r>
              <a:rPr sz="1100" b="1" spc="-5" dirty="0">
                <a:solidFill>
                  <a:srgbClr val="C00000"/>
                </a:solidFill>
                <a:latin typeface="Arial"/>
                <a:cs typeface="Arial"/>
              </a:rPr>
              <a:t>с</a:t>
            </a:r>
            <a:r>
              <a:rPr sz="1100" b="1" spc="-15" dirty="0">
                <a:solidFill>
                  <a:srgbClr val="C00000"/>
                </a:solidFill>
                <a:latin typeface="Arial"/>
                <a:cs typeface="Arial"/>
              </a:rPr>
              <a:t>т</a:t>
            </a:r>
            <a:r>
              <a:rPr sz="1100" b="1" dirty="0">
                <a:solidFill>
                  <a:srgbClr val="C00000"/>
                </a:solidFill>
                <a:latin typeface="Arial"/>
                <a:cs typeface="Arial"/>
              </a:rPr>
              <a:t>и  об</a:t>
            </a:r>
            <a:r>
              <a:rPr sz="1100" b="1" spc="-5" dirty="0">
                <a:solidFill>
                  <a:srgbClr val="C00000"/>
                </a:solidFill>
                <a:latin typeface="Arial"/>
                <a:cs typeface="Arial"/>
              </a:rPr>
              <a:t>разо</a:t>
            </a:r>
            <a:r>
              <a:rPr sz="1100" b="1" dirty="0">
                <a:solidFill>
                  <a:srgbClr val="C00000"/>
                </a:solidFill>
                <a:latin typeface="Arial"/>
                <a:cs typeface="Arial"/>
              </a:rPr>
              <a:t>в</a:t>
            </a:r>
            <a:r>
              <a:rPr sz="1100" b="1" spc="-15" dirty="0">
                <a:solidFill>
                  <a:srgbClr val="C00000"/>
                </a:solidFill>
                <a:latin typeface="Arial"/>
                <a:cs typeface="Arial"/>
              </a:rPr>
              <a:t>а</a:t>
            </a:r>
            <a:r>
              <a:rPr sz="1100" b="1" spc="-10" dirty="0">
                <a:solidFill>
                  <a:srgbClr val="C00000"/>
                </a:solidFill>
                <a:latin typeface="Arial"/>
                <a:cs typeface="Arial"/>
              </a:rPr>
              <a:t>ни</a:t>
            </a:r>
            <a:r>
              <a:rPr sz="1100" b="1" dirty="0">
                <a:solidFill>
                  <a:srgbClr val="C00000"/>
                </a:solidFill>
                <a:latin typeface="Arial"/>
                <a:cs typeface="Arial"/>
              </a:rPr>
              <a:t>я</a:t>
            </a:r>
            <a:endParaRPr sz="11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505193" y="3393185"/>
            <a:ext cx="2418080" cy="3613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sz="1100" dirty="0" err="1" smtClean="0">
                <a:latin typeface="Arial"/>
                <a:cs typeface="Arial"/>
              </a:rPr>
              <a:t>посредством</a:t>
            </a:r>
            <a:r>
              <a:rPr sz="1100" dirty="0" smtClean="0">
                <a:latin typeface="Arial"/>
                <a:cs typeface="Arial"/>
              </a:rPr>
              <a:t>  </a:t>
            </a:r>
            <a:r>
              <a:rPr sz="1100" spc="-5" dirty="0">
                <a:latin typeface="Arial"/>
                <a:cs typeface="Arial"/>
              </a:rPr>
              <a:t>дистанционного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обучения</a:t>
            </a:r>
            <a:endParaRPr sz="1100" dirty="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332982" y="3896359"/>
            <a:ext cx="2588260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475740" algn="l"/>
              </a:tabLst>
            </a:pPr>
            <a:r>
              <a:rPr sz="1100" dirty="0">
                <a:latin typeface="Arial"/>
                <a:cs typeface="Arial"/>
              </a:rPr>
              <a:t>-  </a:t>
            </a:r>
            <a:r>
              <a:rPr sz="1100" spc="8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возможность	</a:t>
            </a:r>
            <a:r>
              <a:rPr sz="1100" b="1" spc="-5" dirty="0">
                <a:solidFill>
                  <a:srgbClr val="C00000"/>
                </a:solidFill>
                <a:latin typeface="Arial"/>
                <a:cs typeface="Arial"/>
              </a:rPr>
              <a:t>инновационной</a:t>
            </a:r>
            <a:endParaRPr sz="11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505193" y="4064000"/>
            <a:ext cx="2416175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spc="-5" dirty="0">
                <a:solidFill>
                  <a:srgbClr val="C00000"/>
                </a:solidFill>
                <a:latin typeface="Arial"/>
                <a:cs typeface="Arial"/>
              </a:rPr>
              <a:t>проработки </a:t>
            </a:r>
            <a:r>
              <a:rPr sz="1100" spc="-5" dirty="0">
                <a:latin typeface="Arial"/>
                <a:cs typeface="Arial"/>
              </a:rPr>
              <a:t>механизмов</a:t>
            </a:r>
            <a:r>
              <a:rPr sz="1100" spc="9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внедрения</a:t>
            </a:r>
            <a:endParaRPr sz="11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505193" y="4231640"/>
            <a:ext cx="2416175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076325" algn="l"/>
                <a:tab pos="2317115" algn="l"/>
              </a:tabLst>
            </a:pPr>
            <a:r>
              <a:rPr sz="1100" dirty="0">
                <a:latin typeface="Arial"/>
                <a:cs typeface="Arial"/>
              </a:rPr>
              <a:t>т</a:t>
            </a:r>
            <a:r>
              <a:rPr sz="1100" spc="-5" dirty="0">
                <a:latin typeface="Arial"/>
                <a:cs typeface="Arial"/>
              </a:rPr>
              <a:t>е</a:t>
            </a:r>
            <a:r>
              <a:rPr sz="1100" spc="-15" dirty="0">
                <a:latin typeface="Arial"/>
                <a:cs typeface="Arial"/>
              </a:rPr>
              <a:t>х</a:t>
            </a:r>
            <a:r>
              <a:rPr sz="1100" spc="-5" dirty="0">
                <a:latin typeface="Arial"/>
                <a:cs typeface="Arial"/>
              </a:rPr>
              <a:t>но</a:t>
            </a:r>
            <a:r>
              <a:rPr sz="1100" dirty="0">
                <a:latin typeface="Arial"/>
                <a:cs typeface="Arial"/>
              </a:rPr>
              <a:t>л</a:t>
            </a:r>
            <a:r>
              <a:rPr sz="1100" spc="-5" dirty="0">
                <a:latin typeface="Arial"/>
                <a:cs typeface="Arial"/>
              </a:rPr>
              <a:t>оги</a:t>
            </a:r>
            <a:r>
              <a:rPr sz="1100" dirty="0">
                <a:latin typeface="Arial"/>
                <a:cs typeface="Arial"/>
              </a:rPr>
              <a:t>й	</a:t>
            </a:r>
            <a:r>
              <a:rPr sz="1100" b="1" spc="-10" dirty="0">
                <a:solidFill>
                  <a:srgbClr val="C00000"/>
                </a:solidFill>
                <a:latin typeface="Arial"/>
                <a:cs typeface="Arial"/>
              </a:rPr>
              <a:t>в</a:t>
            </a:r>
            <a:r>
              <a:rPr sz="1100" b="1" dirty="0">
                <a:solidFill>
                  <a:srgbClr val="C00000"/>
                </a:solidFill>
                <a:latin typeface="Arial"/>
                <a:cs typeface="Arial"/>
              </a:rPr>
              <a:t>ир</a:t>
            </a:r>
            <a:r>
              <a:rPr sz="1100" b="1" spc="-5" dirty="0">
                <a:solidFill>
                  <a:srgbClr val="C00000"/>
                </a:solidFill>
                <a:latin typeface="Arial"/>
                <a:cs typeface="Arial"/>
              </a:rPr>
              <a:t>т</a:t>
            </a:r>
            <a:r>
              <a:rPr sz="1100" b="1" spc="-30" dirty="0">
                <a:solidFill>
                  <a:srgbClr val="C00000"/>
                </a:solidFill>
                <a:latin typeface="Arial"/>
                <a:cs typeface="Arial"/>
              </a:rPr>
              <a:t>у</a:t>
            </a:r>
            <a:r>
              <a:rPr sz="1100" b="1" spc="5" dirty="0">
                <a:solidFill>
                  <a:srgbClr val="C00000"/>
                </a:solidFill>
                <a:latin typeface="Arial"/>
                <a:cs typeface="Arial"/>
              </a:rPr>
              <a:t>а</a:t>
            </a:r>
            <a:r>
              <a:rPr sz="1100" b="1" spc="-10" dirty="0">
                <a:solidFill>
                  <a:srgbClr val="C00000"/>
                </a:solidFill>
                <a:latin typeface="Arial"/>
                <a:cs typeface="Arial"/>
              </a:rPr>
              <a:t>л</a:t>
            </a:r>
            <a:r>
              <a:rPr sz="1100" b="1" dirty="0">
                <a:solidFill>
                  <a:srgbClr val="C00000"/>
                </a:solidFill>
                <a:latin typeface="Arial"/>
                <a:cs typeface="Arial"/>
              </a:rPr>
              <a:t>ьн</a:t>
            </a:r>
            <a:r>
              <a:rPr sz="1100" b="1" spc="-15" dirty="0">
                <a:solidFill>
                  <a:srgbClr val="C00000"/>
                </a:solidFill>
                <a:latin typeface="Arial"/>
                <a:cs typeface="Arial"/>
              </a:rPr>
              <a:t>о</a:t>
            </a:r>
            <a:r>
              <a:rPr sz="1100" b="1" dirty="0">
                <a:solidFill>
                  <a:srgbClr val="C00000"/>
                </a:solidFill>
                <a:latin typeface="Arial"/>
                <a:cs typeface="Arial"/>
              </a:rPr>
              <a:t>й	и</a:t>
            </a:r>
            <a:endParaRPr sz="11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505193" y="4399279"/>
            <a:ext cx="1958339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dirty="0">
                <a:solidFill>
                  <a:srgbClr val="C00000"/>
                </a:solidFill>
                <a:latin typeface="Arial"/>
                <a:cs typeface="Arial"/>
              </a:rPr>
              <a:t>дополненной</a:t>
            </a:r>
            <a:r>
              <a:rPr sz="1100" b="1" spc="-9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100" b="1" dirty="0">
                <a:solidFill>
                  <a:srgbClr val="C00000"/>
                </a:solidFill>
                <a:latin typeface="Arial"/>
                <a:cs typeface="Arial"/>
              </a:rPr>
              <a:t>реальности…</a:t>
            </a:r>
            <a:endParaRPr sz="11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332982" y="4734559"/>
            <a:ext cx="2589530" cy="361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84785" marR="5080" indent="-172720">
              <a:lnSpc>
                <a:spcPct val="100000"/>
              </a:lnSpc>
              <a:spcBef>
                <a:spcPts val="100"/>
              </a:spcBef>
            </a:pPr>
            <a:r>
              <a:rPr sz="1100" dirty="0">
                <a:latin typeface="Arial"/>
                <a:cs typeface="Arial"/>
              </a:rPr>
              <a:t>- </a:t>
            </a:r>
            <a:r>
              <a:rPr sz="1100" spc="-5" dirty="0">
                <a:latin typeface="Arial"/>
                <a:cs typeface="Arial"/>
              </a:rPr>
              <a:t>доступ </a:t>
            </a:r>
            <a:r>
              <a:rPr sz="1100" dirty="0">
                <a:latin typeface="Arial"/>
                <a:cs typeface="Arial"/>
              </a:rPr>
              <a:t>к </a:t>
            </a:r>
            <a:r>
              <a:rPr sz="1100" b="1" spc="-5" dirty="0">
                <a:solidFill>
                  <a:srgbClr val="C00000"/>
                </a:solidFill>
                <a:latin typeface="Arial"/>
                <a:cs typeface="Arial"/>
              </a:rPr>
              <a:t>электронным системам  </a:t>
            </a:r>
            <a:r>
              <a:rPr sz="1100" b="1" dirty="0">
                <a:solidFill>
                  <a:srgbClr val="C00000"/>
                </a:solidFill>
                <a:latin typeface="Arial"/>
                <a:cs typeface="Arial"/>
              </a:rPr>
              <a:t>оценки </a:t>
            </a:r>
            <a:r>
              <a:rPr sz="1100" b="1" spc="-5" dirty="0">
                <a:solidFill>
                  <a:srgbClr val="C00000"/>
                </a:solidFill>
                <a:latin typeface="Arial"/>
                <a:cs typeface="Arial"/>
              </a:rPr>
              <a:t>качества </a:t>
            </a:r>
            <a:r>
              <a:rPr sz="1100" dirty="0">
                <a:latin typeface="Arial"/>
                <a:cs typeface="Arial"/>
              </a:rPr>
              <a:t>для </a:t>
            </a:r>
            <a:r>
              <a:rPr sz="1100" spc="-5" dirty="0">
                <a:latin typeface="Arial"/>
                <a:cs typeface="Arial"/>
              </a:rPr>
              <a:t>всех</a:t>
            </a:r>
            <a:r>
              <a:rPr sz="1100" spc="-105" dirty="0">
                <a:latin typeface="Arial"/>
                <a:cs typeface="Arial"/>
              </a:rPr>
              <a:t> </a:t>
            </a:r>
            <a:r>
              <a:rPr sz="1100" spc="5" dirty="0">
                <a:latin typeface="Arial"/>
                <a:cs typeface="Arial"/>
              </a:rPr>
              <a:t>ОО</a:t>
            </a:r>
            <a:endParaRPr sz="11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332982" y="5237734"/>
            <a:ext cx="2589530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732914" algn="l"/>
              </a:tabLst>
            </a:pPr>
            <a:r>
              <a:rPr sz="1100" dirty="0">
                <a:latin typeface="Arial"/>
                <a:cs typeface="Arial"/>
              </a:rPr>
              <a:t>-  </a:t>
            </a:r>
            <a:r>
              <a:rPr sz="1100" spc="8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технологическое	обеспечение</a:t>
            </a:r>
            <a:endParaRPr sz="11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6505193" y="5405373"/>
            <a:ext cx="2254250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spc="-5" dirty="0">
                <a:solidFill>
                  <a:srgbClr val="C00000"/>
                </a:solidFill>
                <a:latin typeface="Arial"/>
                <a:cs typeface="Arial"/>
              </a:rPr>
              <a:t>организационно-методического</a:t>
            </a:r>
            <a:endParaRPr sz="11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6505193" y="5573064"/>
            <a:ext cx="2416810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spc="-5" dirty="0">
                <a:solidFill>
                  <a:srgbClr val="C00000"/>
                </a:solidFill>
                <a:latin typeface="Arial"/>
                <a:cs typeface="Arial"/>
              </a:rPr>
              <a:t>сопровождения </a:t>
            </a:r>
            <a:r>
              <a:rPr sz="1100" spc="-5" dirty="0">
                <a:latin typeface="Arial"/>
                <a:cs typeface="Arial"/>
              </a:rPr>
              <a:t>ОО </a:t>
            </a:r>
            <a:r>
              <a:rPr sz="1100" dirty="0">
                <a:latin typeface="Arial"/>
                <a:cs typeface="Arial"/>
              </a:rPr>
              <a:t>и</a:t>
            </a:r>
            <a:r>
              <a:rPr sz="1100" spc="25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педагогов</a:t>
            </a:r>
            <a:endParaRPr sz="11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6505193" y="5740705"/>
            <a:ext cx="2416175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739775" algn="l"/>
                <a:tab pos="1583690" algn="l"/>
              </a:tabLst>
            </a:pPr>
            <a:r>
              <a:rPr sz="1100" spc="-10" dirty="0">
                <a:latin typeface="Arial"/>
                <a:cs typeface="Arial"/>
              </a:rPr>
              <a:t>(</a:t>
            </a:r>
            <a:r>
              <a:rPr sz="1100" dirty="0">
                <a:latin typeface="Arial"/>
                <a:cs typeface="Arial"/>
              </a:rPr>
              <a:t>л</a:t>
            </a:r>
            <a:r>
              <a:rPr sz="1100" spc="-10" dirty="0">
                <a:latin typeface="Arial"/>
                <a:cs typeface="Arial"/>
              </a:rPr>
              <a:t>и</a:t>
            </a:r>
            <a:r>
              <a:rPr sz="1100" dirty="0">
                <a:latin typeface="Arial"/>
                <a:cs typeface="Arial"/>
              </a:rPr>
              <a:t>чные	</a:t>
            </a:r>
            <a:r>
              <a:rPr sz="1100" spc="-5" dirty="0">
                <a:latin typeface="Arial"/>
                <a:cs typeface="Arial"/>
              </a:rPr>
              <a:t>к</a:t>
            </a:r>
            <a:r>
              <a:rPr sz="1100" spc="-15" dirty="0">
                <a:latin typeface="Arial"/>
                <a:cs typeface="Arial"/>
              </a:rPr>
              <a:t>а</a:t>
            </a:r>
            <a:r>
              <a:rPr sz="1100" dirty="0">
                <a:latin typeface="Arial"/>
                <a:cs typeface="Arial"/>
              </a:rPr>
              <a:t>б</a:t>
            </a:r>
            <a:r>
              <a:rPr sz="1100" spc="-10" dirty="0">
                <a:latin typeface="Arial"/>
                <a:cs typeface="Arial"/>
              </a:rPr>
              <a:t>и</a:t>
            </a:r>
            <a:r>
              <a:rPr sz="1100" spc="-5" dirty="0">
                <a:latin typeface="Arial"/>
                <a:cs typeface="Arial"/>
              </a:rPr>
              <a:t>нет</a:t>
            </a:r>
            <a:r>
              <a:rPr sz="1100" spc="-15" dirty="0">
                <a:latin typeface="Arial"/>
                <a:cs typeface="Arial"/>
              </a:rPr>
              <a:t>ы</a:t>
            </a:r>
            <a:r>
              <a:rPr sz="1100" dirty="0">
                <a:latin typeface="Arial"/>
                <a:cs typeface="Arial"/>
              </a:rPr>
              <a:t>,	со</a:t>
            </a:r>
            <a:r>
              <a:rPr sz="1100" spc="-20" dirty="0">
                <a:latin typeface="Arial"/>
                <a:cs typeface="Arial"/>
              </a:rPr>
              <a:t>о</a:t>
            </a:r>
            <a:r>
              <a:rPr sz="1100" spc="-10" dirty="0">
                <a:latin typeface="Arial"/>
                <a:cs typeface="Arial"/>
              </a:rPr>
              <a:t>б</a:t>
            </a:r>
            <a:r>
              <a:rPr sz="1100" dirty="0">
                <a:latin typeface="Arial"/>
                <a:cs typeface="Arial"/>
              </a:rPr>
              <a:t>щ</a:t>
            </a:r>
            <a:r>
              <a:rPr sz="1100" spc="-5" dirty="0">
                <a:latin typeface="Arial"/>
                <a:cs typeface="Arial"/>
              </a:rPr>
              <a:t>ест</a:t>
            </a:r>
            <a:r>
              <a:rPr sz="1100" spc="-15" dirty="0">
                <a:latin typeface="Arial"/>
                <a:cs typeface="Arial"/>
              </a:rPr>
              <a:t>ва</a:t>
            </a:r>
            <a:r>
              <a:rPr sz="1100" dirty="0">
                <a:latin typeface="Arial"/>
                <a:cs typeface="Arial"/>
              </a:rPr>
              <a:t>,</a:t>
            </a:r>
            <a:endParaRPr sz="11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6505193" y="5908344"/>
            <a:ext cx="1685289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-5" dirty="0">
                <a:latin typeface="Arial"/>
                <a:cs typeface="Arial"/>
              </a:rPr>
              <a:t>система </a:t>
            </a:r>
            <a:r>
              <a:rPr sz="1100" dirty="0">
                <a:latin typeface="Arial"/>
                <a:cs typeface="Arial"/>
              </a:rPr>
              <a:t>ПК,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вебинары…)</a:t>
            </a:r>
            <a:endParaRPr sz="11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6332982" y="6243624"/>
            <a:ext cx="1685289" cy="3619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217930" algn="l"/>
              </a:tabLst>
            </a:pPr>
            <a:r>
              <a:rPr sz="1100" dirty="0">
                <a:latin typeface="Arial"/>
                <a:cs typeface="Arial"/>
              </a:rPr>
              <a:t>-  </a:t>
            </a:r>
            <a:r>
              <a:rPr sz="1100" spc="7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обеспечени</a:t>
            </a:r>
            <a:r>
              <a:rPr sz="1100" dirty="0">
                <a:latin typeface="Arial"/>
                <a:cs typeface="Arial"/>
              </a:rPr>
              <a:t>е	</a:t>
            </a:r>
            <a:r>
              <a:rPr sz="1100" b="1" dirty="0">
                <a:solidFill>
                  <a:srgbClr val="C00000"/>
                </a:solidFill>
                <a:latin typeface="Arial"/>
                <a:cs typeface="Arial"/>
              </a:rPr>
              <a:t>но</a:t>
            </a:r>
            <a:r>
              <a:rPr sz="1100" b="1" spc="-10" dirty="0">
                <a:solidFill>
                  <a:srgbClr val="C00000"/>
                </a:solidFill>
                <a:latin typeface="Arial"/>
                <a:cs typeface="Arial"/>
              </a:rPr>
              <a:t>в</a:t>
            </a:r>
            <a:r>
              <a:rPr sz="1100" b="1" dirty="0">
                <a:solidFill>
                  <a:srgbClr val="C00000"/>
                </a:solidFill>
                <a:latin typeface="Arial"/>
                <a:cs typeface="Arial"/>
              </a:rPr>
              <a:t>ых</a:t>
            </a:r>
            <a:endParaRPr sz="1100">
              <a:latin typeface="Arial"/>
              <a:cs typeface="Arial"/>
            </a:endParaRPr>
          </a:p>
          <a:p>
            <a:pPr marL="184785">
              <a:lnSpc>
                <a:spcPct val="100000"/>
              </a:lnSpc>
              <a:spcBef>
                <a:spcPts val="5"/>
              </a:spcBef>
            </a:pPr>
            <a:r>
              <a:rPr sz="1100" b="1" spc="-5" dirty="0">
                <a:solidFill>
                  <a:srgbClr val="C00000"/>
                </a:solidFill>
                <a:latin typeface="Arial"/>
                <a:cs typeface="Arial"/>
              </a:rPr>
              <a:t>управления</a:t>
            </a:r>
            <a:endParaRPr sz="1100">
              <a:latin typeface="Arial"/>
              <a:cs typeface="Arial"/>
            </a:endParaRPr>
          </a:p>
        </p:txBody>
      </p:sp>
      <p:sp>
        <p:nvSpPr>
          <p:cNvPr id="20" name="object 20"/>
          <p:cNvSpPr txBox="1">
            <a:spLocks noGrp="1"/>
          </p:cNvSpPr>
          <p:nvPr>
            <p:ph type="title"/>
          </p:nvPr>
        </p:nvSpPr>
        <p:spPr>
          <a:xfrm>
            <a:off x="1547875" y="260413"/>
            <a:ext cx="7272655" cy="649605"/>
          </a:xfrm>
          <a:prstGeom prst="rect">
            <a:avLst/>
          </a:prstGeom>
          <a:solidFill>
            <a:srgbClr val="0E6EC5"/>
          </a:solidFill>
          <a:ln w="25400">
            <a:solidFill>
              <a:srgbClr val="085091"/>
            </a:solidFill>
          </a:ln>
        </p:spPr>
        <p:txBody>
          <a:bodyPr vert="horz" wrap="square" lIns="0" tIns="165100" rIns="0" bIns="0" rtlCol="0">
            <a:spAutoFit/>
          </a:bodyPr>
          <a:lstStyle/>
          <a:p>
            <a:pPr marL="1041400">
              <a:lnSpc>
                <a:spcPct val="100000"/>
              </a:lnSpc>
              <a:spcBef>
                <a:spcPts val="1300"/>
              </a:spcBef>
            </a:pPr>
            <a:r>
              <a:rPr sz="2000" dirty="0">
                <a:latin typeface="Arial"/>
                <a:cs typeface="Arial"/>
              </a:rPr>
              <a:t>Федеральный проект </a:t>
            </a:r>
            <a:r>
              <a:rPr sz="2000" spc="-10" dirty="0">
                <a:latin typeface="Arial"/>
                <a:cs typeface="Arial"/>
              </a:rPr>
              <a:t>«Цифровая</a:t>
            </a:r>
            <a:r>
              <a:rPr sz="2000" spc="-80" dirty="0">
                <a:latin typeface="Arial"/>
                <a:cs typeface="Arial"/>
              </a:rPr>
              <a:t> </a:t>
            </a:r>
            <a:r>
              <a:rPr sz="2000" spc="-15" dirty="0">
                <a:latin typeface="Arial"/>
                <a:cs typeface="Arial"/>
              </a:rPr>
              <a:t>школа»</a:t>
            </a:r>
            <a:endParaRPr sz="20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8183371" y="6176276"/>
            <a:ext cx="752475" cy="560705"/>
          </a:xfrm>
          <a:prstGeom prst="rect">
            <a:avLst/>
          </a:prstGeom>
        </p:spPr>
        <p:txBody>
          <a:bodyPr vert="horz" wrap="square" lIns="0" tIns="80645" rIns="0" bIns="0" rtlCol="0">
            <a:spAutoFit/>
          </a:bodyPr>
          <a:lstStyle/>
          <a:p>
            <a:pPr marR="19050" algn="r">
              <a:lnSpc>
                <a:spcPct val="100000"/>
              </a:lnSpc>
              <a:spcBef>
                <a:spcPts val="635"/>
              </a:spcBef>
            </a:pPr>
            <a:r>
              <a:rPr sz="1100" b="1" spc="-10" dirty="0">
                <a:solidFill>
                  <a:srgbClr val="C00000"/>
                </a:solidFill>
                <a:latin typeface="Arial"/>
                <a:cs typeface="Arial"/>
              </a:rPr>
              <a:t>ф</a:t>
            </a:r>
            <a:r>
              <a:rPr sz="1100" b="1" dirty="0">
                <a:solidFill>
                  <a:srgbClr val="C00000"/>
                </a:solidFill>
                <a:latin typeface="Arial"/>
                <a:cs typeface="Arial"/>
              </a:rPr>
              <a:t>о</a:t>
            </a:r>
            <a:r>
              <a:rPr sz="1100" b="1" spc="-10" dirty="0">
                <a:solidFill>
                  <a:srgbClr val="C00000"/>
                </a:solidFill>
                <a:latin typeface="Arial"/>
                <a:cs typeface="Arial"/>
              </a:rPr>
              <a:t>р</a:t>
            </a:r>
            <a:r>
              <a:rPr sz="1100" b="1" dirty="0">
                <a:solidFill>
                  <a:srgbClr val="C00000"/>
                </a:solidFill>
                <a:latin typeface="Arial"/>
                <a:cs typeface="Arial"/>
              </a:rPr>
              <a:t>ма</a:t>
            </a:r>
            <a:r>
              <a:rPr sz="1100" b="1" spc="-5" dirty="0">
                <a:solidFill>
                  <a:srgbClr val="C00000"/>
                </a:solidFill>
                <a:latin typeface="Arial"/>
                <a:cs typeface="Arial"/>
              </a:rPr>
              <a:t>т</a:t>
            </a:r>
            <a:r>
              <a:rPr sz="1100" b="1" spc="-15" dirty="0">
                <a:solidFill>
                  <a:srgbClr val="C00000"/>
                </a:solidFill>
                <a:latin typeface="Arial"/>
                <a:cs typeface="Arial"/>
              </a:rPr>
              <a:t>о</a:t>
            </a:r>
            <a:r>
              <a:rPr sz="1100" b="1" dirty="0">
                <a:solidFill>
                  <a:srgbClr val="C00000"/>
                </a:solidFill>
                <a:latin typeface="Arial"/>
                <a:cs typeface="Arial"/>
              </a:rPr>
              <a:t>в</a:t>
            </a:r>
            <a:endParaRPr sz="1100" dirty="0">
              <a:latin typeface="Arial"/>
              <a:cs typeface="Arial"/>
            </a:endParaRPr>
          </a:p>
          <a:p>
            <a:pPr marR="5080" algn="r">
              <a:lnSpc>
                <a:spcPct val="100000"/>
              </a:lnSpc>
              <a:spcBef>
                <a:spcPts val="675"/>
              </a:spcBef>
            </a:pPr>
            <a:endParaRPr sz="1400" dirty="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150876" y="1988820"/>
            <a:ext cx="2043683" cy="96469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288440" y="2017247"/>
            <a:ext cx="1734033" cy="84382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223520">
              <a:lnSpc>
                <a:spcPct val="100000"/>
              </a:lnSpc>
              <a:spcBef>
                <a:spcPts val="100"/>
              </a:spcBef>
            </a:pPr>
            <a:r>
              <a:rPr sz="1800" spc="-15" dirty="0" err="1">
                <a:solidFill>
                  <a:srgbClr val="FFFFFF"/>
                </a:solidFill>
                <a:latin typeface="Arial"/>
                <a:cs typeface="Arial"/>
              </a:rPr>
              <a:t>Интернет</a:t>
            </a:r>
            <a:r>
              <a:rPr sz="1800" spc="-15" dirty="0">
                <a:solidFill>
                  <a:srgbClr val="FFFFFF"/>
                </a:solidFill>
                <a:latin typeface="Arial"/>
                <a:cs typeface="Arial"/>
              </a:rPr>
              <a:t>  </a:t>
            </a:r>
            <a:r>
              <a:rPr lang="ru-RU" sz="1800" spc="-5" dirty="0" smtClean="0">
                <a:solidFill>
                  <a:srgbClr val="C00000"/>
                </a:solidFill>
                <a:latin typeface="Arial"/>
                <a:cs typeface="Arial"/>
              </a:rPr>
              <a:t>не менее 2 Мбит/с</a:t>
            </a:r>
            <a:r>
              <a:rPr sz="1800" spc="-85" dirty="0" smtClean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C00000"/>
                </a:solidFill>
                <a:latin typeface="Arial"/>
                <a:cs typeface="Arial"/>
              </a:rPr>
              <a:t>Мбит/с</a:t>
            </a:r>
            <a:endParaRPr sz="1800" dirty="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4121786" y="1465069"/>
            <a:ext cx="179832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u="heavy" spc="-450" dirty="0">
                <a:solidFill>
                  <a:srgbClr val="7A2D0A"/>
                </a:solidFill>
                <a:uFill>
                  <a:solidFill>
                    <a:srgbClr val="7A2D0A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b="1" u="heavy" spc="-5" dirty="0">
                <a:solidFill>
                  <a:srgbClr val="7A2D0A"/>
                </a:solidFill>
                <a:uFill>
                  <a:solidFill>
                    <a:srgbClr val="7A2D0A"/>
                  </a:solidFill>
                </a:uFill>
                <a:latin typeface="Arial"/>
                <a:cs typeface="Arial"/>
              </a:rPr>
              <a:t>Новые</a:t>
            </a:r>
            <a:r>
              <a:rPr sz="1800" b="1" u="heavy" spc="-85" dirty="0">
                <a:solidFill>
                  <a:srgbClr val="7A2D0A"/>
                </a:solidFill>
                <a:uFill>
                  <a:solidFill>
                    <a:srgbClr val="7A2D0A"/>
                  </a:solidFill>
                </a:uFill>
                <a:latin typeface="Arial"/>
                <a:cs typeface="Arial"/>
              </a:rPr>
              <a:t> </a:t>
            </a:r>
            <a:r>
              <a:rPr sz="1800" b="1" u="heavy" spc="-15" dirty="0">
                <a:solidFill>
                  <a:srgbClr val="7A2D0A"/>
                </a:solidFill>
                <a:uFill>
                  <a:solidFill>
                    <a:srgbClr val="7A2D0A"/>
                  </a:solidFill>
                </a:uFill>
                <a:latin typeface="Arial"/>
                <a:cs typeface="Arial"/>
              </a:rPr>
              <a:t>условия</a:t>
            </a:r>
            <a:endParaRPr sz="1800" dirty="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6639178" y="1341162"/>
            <a:ext cx="235458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u="heavy" spc="-445" dirty="0">
                <a:solidFill>
                  <a:srgbClr val="7A2D0A"/>
                </a:solidFill>
                <a:uFill>
                  <a:solidFill>
                    <a:srgbClr val="7A2D0A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b="1" u="heavy" spc="-5" dirty="0">
                <a:solidFill>
                  <a:srgbClr val="7A2D0A"/>
                </a:solidFill>
                <a:uFill>
                  <a:solidFill>
                    <a:srgbClr val="7A2D0A"/>
                  </a:solidFill>
                </a:uFill>
                <a:latin typeface="Arial"/>
                <a:cs typeface="Arial"/>
              </a:rPr>
              <a:t>Новые</a:t>
            </a:r>
            <a:r>
              <a:rPr sz="1800" b="1" u="heavy" spc="-75" dirty="0">
                <a:solidFill>
                  <a:srgbClr val="7A2D0A"/>
                </a:solidFill>
                <a:uFill>
                  <a:solidFill>
                    <a:srgbClr val="7A2D0A"/>
                  </a:solidFill>
                </a:uFill>
                <a:latin typeface="Arial"/>
                <a:cs typeface="Arial"/>
              </a:rPr>
              <a:t> </a:t>
            </a:r>
            <a:r>
              <a:rPr sz="1800" b="1" u="heavy" spc="-20" dirty="0">
                <a:solidFill>
                  <a:srgbClr val="7A2D0A"/>
                </a:solidFill>
                <a:uFill>
                  <a:solidFill>
                    <a:srgbClr val="7A2D0A"/>
                  </a:solidFill>
                </a:uFill>
                <a:latin typeface="Arial"/>
                <a:cs typeface="Arial"/>
              </a:rPr>
              <a:t>возможности</a:t>
            </a:r>
            <a:endParaRPr sz="1800" dirty="0">
              <a:latin typeface="Arial"/>
              <a:cs typeface="Arial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427101" y="2932048"/>
            <a:ext cx="76200" cy="3592829"/>
          </a:xfrm>
          <a:custGeom>
            <a:avLst/>
            <a:gdLst/>
            <a:ahLst/>
            <a:cxnLst/>
            <a:rect l="l" t="t" r="r" b="b"/>
            <a:pathLst>
              <a:path w="76200" h="3592829">
                <a:moveTo>
                  <a:pt x="0" y="3516337"/>
                </a:moveTo>
                <a:lnTo>
                  <a:pt x="38036" y="3592576"/>
                </a:lnTo>
                <a:lnTo>
                  <a:pt x="69843" y="3529088"/>
                </a:lnTo>
                <a:lnTo>
                  <a:pt x="31737" y="3529076"/>
                </a:lnTo>
                <a:lnTo>
                  <a:pt x="31748" y="3516364"/>
                </a:lnTo>
                <a:lnTo>
                  <a:pt x="0" y="3516337"/>
                </a:lnTo>
                <a:close/>
              </a:path>
              <a:path w="76200" h="3592829">
                <a:moveTo>
                  <a:pt x="31748" y="3516364"/>
                </a:moveTo>
                <a:lnTo>
                  <a:pt x="31737" y="3529076"/>
                </a:lnTo>
                <a:lnTo>
                  <a:pt x="44437" y="3529088"/>
                </a:lnTo>
                <a:lnTo>
                  <a:pt x="44448" y="3516374"/>
                </a:lnTo>
                <a:lnTo>
                  <a:pt x="31748" y="3516364"/>
                </a:lnTo>
                <a:close/>
              </a:path>
              <a:path w="76200" h="3592829">
                <a:moveTo>
                  <a:pt x="44448" y="3516374"/>
                </a:moveTo>
                <a:lnTo>
                  <a:pt x="44437" y="3529088"/>
                </a:lnTo>
                <a:lnTo>
                  <a:pt x="69850" y="3529076"/>
                </a:lnTo>
                <a:lnTo>
                  <a:pt x="76200" y="3516401"/>
                </a:lnTo>
                <a:lnTo>
                  <a:pt x="44448" y="3516374"/>
                </a:lnTo>
                <a:close/>
              </a:path>
              <a:path w="76200" h="3592829">
                <a:moveTo>
                  <a:pt x="34861" y="0"/>
                </a:moveTo>
                <a:lnTo>
                  <a:pt x="31748" y="3516364"/>
                </a:lnTo>
                <a:lnTo>
                  <a:pt x="44448" y="3516374"/>
                </a:lnTo>
                <a:lnTo>
                  <a:pt x="47561" y="126"/>
                </a:lnTo>
                <a:lnTo>
                  <a:pt x="34861" y="0"/>
                </a:lnTo>
                <a:close/>
              </a:path>
            </a:pathLst>
          </a:custGeom>
          <a:solidFill>
            <a:srgbClr val="004E9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 txBox="1"/>
          <p:nvPr/>
        </p:nvSpPr>
        <p:spPr>
          <a:xfrm>
            <a:off x="182676" y="3290061"/>
            <a:ext cx="244475" cy="25869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solidFill>
                  <a:srgbClr val="C00000"/>
                </a:solidFill>
                <a:latin typeface="Arial"/>
                <a:cs typeface="Arial"/>
              </a:rPr>
              <a:t>с  е  р  в  и  с  ы</a:t>
            </a:r>
            <a:endParaRPr sz="2400">
              <a:latin typeface="Arial"/>
              <a:cs typeface="Arial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695324" y="3299522"/>
            <a:ext cx="2569464" cy="54863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681227" y="4325111"/>
            <a:ext cx="2569464" cy="55321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675180" y="5298744"/>
            <a:ext cx="2569464" cy="54864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 txBox="1"/>
          <p:nvPr/>
        </p:nvSpPr>
        <p:spPr>
          <a:xfrm>
            <a:off x="926388" y="5403313"/>
            <a:ext cx="2197812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ru-RU" sz="1800" dirty="0" smtClean="0">
                <a:latin typeface="Arial"/>
                <a:cs typeface="Arial"/>
              </a:rPr>
              <a:t>Группы в </a:t>
            </a:r>
            <a:r>
              <a:rPr lang="ru-RU" sz="1800" dirty="0" err="1" smtClean="0">
                <a:latin typeface="Arial"/>
                <a:cs typeface="Arial"/>
              </a:rPr>
              <a:t>соц.сетях</a:t>
            </a:r>
            <a:endParaRPr sz="1800" dirty="0">
              <a:latin typeface="Arial"/>
              <a:cs typeface="Arial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468223" y="3602609"/>
            <a:ext cx="238213" cy="7619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465048" y="4566284"/>
            <a:ext cx="238213" cy="76072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457111" y="5517134"/>
            <a:ext cx="238213" cy="7620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675180" y="6022058"/>
            <a:ext cx="2569464" cy="54864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 txBox="1"/>
          <p:nvPr/>
        </p:nvSpPr>
        <p:spPr>
          <a:xfrm>
            <a:off x="937640" y="6102019"/>
            <a:ext cx="200977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5" dirty="0">
                <a:latin typeface="Arial"/>
                <a:cs typeface="Arial"/>
              </a:rPr>
              <a:t>Видеонаблюдение</a:t>
            </a:r>
            <a:endParaRPr sz="1800" dirty="0">
              <a:latin typeface="Arial"/>
              <a:cs typeface="Arial"/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465048" y="6463284"/>
            <a:ext cx="238213" cy="7620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4357751" y="2127250"/>
            <a:ext cx="1616075" cy="889000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4337050" y="3370198"/>
            <a:ext cx="1597823" cy="765175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 txBox="1"/>
          <p:nvPr/>
        </p:nvSpPr>
        <p:spPr>
          <a:xfrm>
            <a:off x="4365752" y="1803907"/>
            <a:ext cx="1541780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spc="-5" dirty="0">
                <a:latin typeface="Arial"/>
                <a:cs typeface="Arial"/>
              </a:rPr>
              <a:t>Он-лайн</a:t>
            </a:r>
            <a:r>
              <a:rPr sz="1400" spc="-65" dirty="0">
                <a:latin typeface="Arial"/>
                <a:cs typeface="Arial"/>
              </a:rPr>
              <a:t> </a:t>
            </a:r>
            <a:r>
              <a:rPr sz="1400" spc="-10" dirty="0">
                <a:latin typeface="Arial"/>
                <a:cs typeface="Arial"/>
              </a:rPr>
              <a:t>обучение</a:t>
            </a:r>
            <a:endParaRPr sz="1400">
              <a:latin typeface="Arial"/>
              <a:cs typeface="Arial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3917950" y="2918587"/>
            <a:ext cx="2246630" cy="4527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760730" marR="5080" indent="-748665">
              <a:lnSpc>
                <a:spcPct val="100000"/>
              </a:lnSpc>
              <a:spcBef>
                <a:spcPts val="105"/>
              </a:spcBef>
            </a:pPr>
            <a:r>
              <a:rPr sz="1400" spc="-5" dirty="0">
                <a:latin typeface="Arial"/>
                <a:cs typeface="Arial"/>
              </a:rPr>
              <a:t>Электронное </a:t>
            </a:r>
            <a:r>
              <a:rPr sz="1400" dirty="0">
                <a:latin typeface="Arial"/>
                <a:cs typeface="Arial"/>
              </a:rPr>
              <a:t>и</a:t>
            </a:r>
            <a:r>
              <a:rPr sz="1400" spc="-110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смешанное  </a:t>
            </a:r>
            <a:r>
              <a:rPr sz="1400" spc="-10" dirty="0">
                <a:latin typeface="Arial"/>
                <a:cs typeface="Arial"/>
              </a:rPr>
              <a:t>обучение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4454778" y="4088638"/>
            <a:ext cx="1467485" cy="4527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42875">
              <a:lnSpc>
                <a:spcPct val="100000"/>
              </a:lnSpc>
              <a:spcBef>
                <a:spcPts val="100"/>
              </a:spcBef>
            </a:pPr>
            <a:r>
              <a:rPr sz="1400" spc="-5" dirty="0">
                <a:latin typeface="Arial"/>
                <a:cs typeface="Arial"/>
              </a:rPr>
              <a:t>Электронный  до</a:t>
            </a:r>
            <a:r>
              <a:rPr sz="1400" dirty="0">
                <a:latin typeface="Arial"/>
                <a:cs typeface="Arial"/>
              </a:rPr>
              <a:t>к</a:t>
            </a:r>
            <a:r>
              <a:rPr sz="1400" spc="-30" dirty="0">
                <a:latin typeface="Arial"/>
                <a:cs typeface="Arial"/>
              </a:rPr>
              <a:t>у</a:t>
            </a:r>
            <a:r>
              <a:rPr sz="1400" spc="-5" dirty="0">
                <a:latin typeface="Arial"/>
                <a:cs typeface="Arial"/>
              </a:rPr>
              <a:t>ме</a:t>
            </a:r>
            <a:r>
              <a:rPr sz="1400" dirty="0">
                <a:latin typeface="Arial"/>
                <a:cs typeface="Arial"/>
              </a:rPr>
              <a:t>н</a:t>
            </a:r>
            <a:r>
              <a:rPr sz="1400" spc="-10" dirty="0">
                <a:latin typeface="Arial"/>
                <a:cs typeface="Arial"/>
              </a:rPr>
              <a:t>т</a:t>
            </a:r>
            <a:r>
              <a:rPr sz="1400" spc="-5" dirty="0">
                <a:latin typeface="Arial"/>
                <a:cs typeface="Arial"/>
              </a:rPr>
              <a:t>ообор</a:t>
            </a:r>
            <a:r>
              <a:rPr sz="1400" spc="-40" dirty="0">
                <a:latin typeface="Arial"/>
                <a:cs typeface="Arial"/>
              </a:rPr>
              <a:t>о</a:t>
            </a:r>
            <a:r>
              <a:rPr sz="1400" dirty="0">
                <a:latin typeface="Arial"/>
                <a:cs typeface="Arial"/>
              </a:rPr>
              <a:t>т</a:t>
            </a:r>
            <a:endParaRPr sz="1400">
              <a:latin typeface="Arial"/>
              <a:cs typeface="Arial"/>
            </a:endParaRPr>
          </a:p>
        </p:txBody>
      </p:sp>
      <p:sp>
        <p:nvSpPr>
          <p:cNvPr id="43" name="object 43"/>
          <p:cNvSpPr/>
          <p:nvPr/>
        </p:nvSpPr>
        <p:spPr>
          <a:xfrm>
            <a:off x="4346575" y="4581588"/>
            <a:ext cx="1595302" cy="795337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4332351" y="5872162"/>
            <a:ext cx="1654175" cy="763587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 txBox="1"/>
          <p:nvPr/>
        </p:nvSpPr>
        <p:spPr>
          <a:xfrm>
            <a:off x="4314825" y="5579770"/>
            <a:ext cx="168910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5" dirty="0">
                <a:latin typeface="Arial"/>
                <a:cs typeface="Arial"/>
              </a:rPr>
              <a:t>Корпоративная</a:t>
            </a:r>
            <a:r>
              <a:rPr sz="1400" spc="-85" dirty="0">
                <a:latin typeface="Arial"/>
                <a:cs typeface="Arial"/>
              </a:rPr>
              <a:t> </a:t>
            </a:r>
            <a:r>
              <a:rPr sz="1400" spc="-15" dirty="0">
                <a:latin typeface="Arial"/>
                <a:cs typeface="Arial"/>
              </a:rPr>
              <a:t>сеть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46" name="object 46"/>
          <p:cNvSpPr/>
          <p:nvPr/>
        </p:nvSpPr>
        <p:spPr>
          <a:xfrm>
            <a:off x="2113660" y="3848161"/>
            <a:ext cx="1479678" cy="352044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 txBox="1"/>
          <p:nvPr/>
        </p:nvSpPr>
        <p:spPr>
          <a:xfrm>
            <a:off x="1716391" y="3371342"/>
            <a:ext cx="1972945" cy="663002"/>
          </a:xfrm>
          <a:prstGeom prst="rect">
            <a:avLst/>
          </a:prstGeom>
        </p:spPr>
        <p:txBody>
          <a:bodyPr vert="horz" wrap="square" lIns="0" tIns="1536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10"/>
              </a:spcBef>
            </a:pPr>
            <a:r>
              <a:rPr sz="1800" spc="-10" dirty="0">
                <a:latin typeface="Arial"/>
                <a:cs typeface="Arial"/>
              </a:rPr>
              <a:t>Система</a:t>
            </a:r>
            <a:r>
              <a:rPr sz="1800" spc="-30" dirty="0">
                <a:latin typeface="Arial"/>
                <a:cs typeface="Arial"/>
              </a:rPr>
              <a:t> </a:t>
            </a:r>
            <a:r>
              <a:rPr sz="1800" spc="-15" dirty="0">
                <a:latin typeface="Arial"/>
                <a:cs typeface="Arial"/>
              </a:rPr>
              <a:t>ВКС</a:t>
            </a:r>
            <a:endParaRPr sz="1800" dirty="0">
              <a:latin typeface="Arial"/>
              <a:cs typeface="Arial"/>
            </a:endParaRPr>
          </a:p>
          <a:p>
            <a:pPr marL="848360" marR="5080" indent="-334010">
              <a:lnSpc>
                <a:spcPct val="100000"/>
              </a:lnSpc>
              <a:spcBef>
                <a:spcPts val="610"/>
              </a:spcBef>
            </a:pPr>
            <a:r>
              <a:rPr lang="ru-RU" sz="1000" spc="-5" dirty="0" smtClean="0">
                <a:latin typeface="Arial"/>
                <a:cs typeface="Arial"/>
              </a:rPr>
              <a:t>100%-школ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48" name="object 48"/>
          <p:cNvSpPr/>
          <p:nvPr/>
        </p:nvSpPr>
        <p:spPr>
          <a:xfrm>
            <a:off x="1269796" y="4855133"/>
            <a:ext cx="2052827" cy="352044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 txBox="1"/>
          <p:nvPr/>
        </p:nvSpPr>
        <p:spPr>
          <a:xfrm>
            <a:off x="1222044" y="4306947"/>
            <a:ext cx="2115820" cy="822325"/>
          </a:xfrm>
          <a:prstGeom prst="rect">
            <a:avLst/>
          </a:prstGeom>
        </p:spPr>
        <p:txBody>
          <a:bodyPr vert="horz" wrap="square" lIns="0" tIns="1530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5"/>
              </a:spcBef>
            </a:pPr>
            <a:r>
              <a:rPr sz="1800" spc="-10" dirty="0">
                <a:latin typeface="Arial"/>
                <a:cs typeface="Arial"/>
              </a:rPr>
              <a:t>Система</a:t>
            </a:r>
            <a:r>
              <a:rPr sz="1800" spc="-2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ИБЦ</a:t>
            </a:r>
          </a:p>
          <a:p>
            <a:pPr marL="408940" marR="5080" indent="138430">
              <a:lnSpc>
                <a:spcPct val="100000"/>
              </a:lnSpc>
              <a:spcBef>
                <a:spcPts val="610"/>
              </a:spcBef>
            </a:pPr>
            <a:r>
              <a:rPr sz="1000" spc="-10" dirty="0">
                <a:latin typeface="Arial"/>
                <a:cs typeface="Arial"/>
              </a:rPr>
              <a:t>Доступ </a:t>
            </a:r>
            <a:r>
              <a:rPr sz="1000" b="1" spc="-5" dirty="0">
                <a:solidFill>
                  <a:srgbClr val="C00000"/>
                </a:solidFill>
                <a:latin typeface="Arial"/>
                <a:cs typeface="Arial"/>
              </a:rPr>
              <a:t>к </a:t>
            </a:r>
            <a:r>
              <a:rPr sz="1000" b="1" spc="-10" dirty="0">
                <a:solidFill>
                  <a:srgbClr val="C00000"/>
                </a:solidFill>
                <a:latin typeface="Arial"/>
                <a:cs typeface="Arial"/>
              </a:rPr>
              <a:t>95% </a:t>
            </a:r>
            <a:r>
              <a:rPr sz="1000" spc="-10" dirty="0">
                <a:latin typeface="Arial"/>
                <a:cs typeface="Arial"/>
              </a:rPr>
              <a:t>учебной </a:t>
            </a:r>
            <a:r>
              <a:rPr sz="1000" spc="-5" dirty="0">
                <a:latin typeface="Arial"/>
                <a:cs typeface="Arial"/>
              </a:rPr>
              <a:t>и  </a:t>
            </a:r>
            <a:r>
              <a:rPr sz="1000" spc="-10" dirty="0">
                <a:latin typeface="Arial"/>
                <a:cs typeface="Arial"/>
              </a:rPr>
              <a:t>художественной</a:t>
            </a:r>
            <a:r>
              <a:rPr sz="1000" spc="2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литературы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50" name="object 50"/>
          <p:cNvSpPr/>
          <p:nvPr/>
        </p:nvSpPr>
        <p:spPr>
          <a:xfrm>
            <a:off x="2048254" y="2601467"/>
            <a:ext cx="1762379" cy="658367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 txBox="1"/>
          <p:nvPr/>
        </p:nvSpPr>
        <p:spPr>
          <a:xfrm>
            <a:off x="2173351" y="2776854"/>
            <a:ext cx="1419987" cy="4437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ru-RU" sz="1400" spc="-5" dirty="0" smtClean="0">
                <a:solidFill>
                  <a:srgbClr val="C00000"/>
                </a:solidFill>
                <a:latin typeface="Arial"/>
                <a:cs typeface="Arial"/>
              </a:rPr>
              <a:t>50 </a:t>
            </a:r>
            <a:r>
              <a:rPr lang="ru-RU" sz="1400" spc="-5" dirty="0" err="1" smtClean="0">
                <a:solidFill>
                  <a:srgbClr val="C00000"/>
                </a:solidFill>
                <a:latin typeface="Arial"/>
                <a:cs typeface="Arial"/>
              </a:rPr>
              <a:t>МБит</a:t>
            </a:r>
            <a:r>
              <a:rPr lang="ru-RU" sz="1400" spc="-5" dirty="0" smtClean="0">
                <a:solidFill>
                  <a:srgbClr val="C00000"/>
                </a:solidFill>
                <a:latin typeface="Arial"/>
                <a:cs typeface="Arial"/>
              </a:rPr>
              <a:t>/с-1 школа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52" name="object 52"/>
          <p:cNvSpPr/>
          <p:nvPr/>
        </p:nvSpPr>
        <p:spPr>
          <a:xfrm>
            <a:off x="3575303" y="1764790"/>
            <a:ext cx="379475" cy="5015484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5973826" y="1782826"/>
            <a:ext cx="396875" cy="4691380"/>
          </a:xfrm>
          <a:custGeom>
            <a:avLst/>
            <a:gdLst/>
            <a:ahLst/>
            <a:cxnLst/>
            <a:rect l="l" t="t" r="r" b="b"/>
            <a:pathLst>
              <a:path w="396875" h="4691380">
                <a:moveTo>
                  <a:pt x="0" y="0"/>
                </a:moveTo>
                <a:lnTo>
                  <a:pt x="77180" y="2587"/>
                </a:lnTo>
                <a:lnTo>
                  <a:pt x="140239" y="9652"/>
                </a:lnTo>
                <a:lnTo>
                  <a:pt x="182772" y="20145"/>
                </a:lnTo>
                <a:lnTo>
                  <a:pt x="198374" y="33020"/>
                </a:lnTo>
                <a:lnTo>
                  <a:pt x="198374" y="112013"/>
                </a:lnTo>
                <a:lnTo>
                  <a:pt x="213977" y="124888"/>
                </a:lnTo>
                <a:lnTo>
                  <a:pt x="256524" y="135382"/>
                </a:lnTo>
                <a:lnTo>
                  <a:pt x="319621" y="142446"/>
                </a:lnTo>
                <a:lnTo>
                  <a:pt x="396875" y="145034"/>
                </a:lnTo>
                <a:lnTo>
                  <a:pt x="319621" y="147641"/>
                </a:lnTo>
                <a:lnTo>
                  <a:pt x="256524" y="154749"/>
                </a:lnTo>
                <a:lnTo>
                  <a:pt x="213977" y="165286"/>
                </a:lnTo>
                <a:lnTo>
                  <a:pt x="198374" y="178181"/>
                </a:lnTo>
                <a:lnTo>
                  <a:pt x="198374" y="4657928"/>
                </a:lnTo>
                <a:lnTo>
                  <a:pt x="182772" y="4670800"/>
                </a:lnTo>
                <a:lnTo>
                  <a:pt x="140239" y="4681312"/>
                </a:lnTo>
                <a:lnTo>
                  <a:pt x="77180" y="4688399"/>
                </a:lnTo>
                <a:lnTo>
                  <a:pt x="0" y="4690999"/>
                </a:lnTo>
              </a:path>
            </a:pathLst>
          </a:custGeom>
          <a:ln w="15875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 txBox="1"/>
          <p:nvPr/>
        </p:nvSpPr>
        <p:spPr>
          <a:xfrm>
            <a:off x="2514600" y="938276"/>
            <a:ext cx="5503671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812925" algn="l"/>
              </a:tabLst>
            </a:pPr>
            <a:r>
              <a:rPr lang="ru-RU" sz="1800" b="1" spc="-10" dirty="0" smtClean="0">
                <a:solidFill>
                  <a:srgbClr val="FF0000"/>
                </a:solidFill>
                <a:latin typeface="Arial"/>
                <a:cs typeface="Arial"/>
              </a:rPr>
              <a:t>Муниципальный</a:t>
            </a:r>
            <a:r>
              <a:rPr sz="1800" b="1" spc="-10" dirty="0">
                <a:solidFill>
                  <a:srgbClr val="FF0000"/>
                </a:solidFill>
                <a:latin typeface="Arial"/>
                <a:cs typeface="Arial"/>
              </a:rPr>
              <a:t>	контур</a:t>
            </a:r>
            <a:r>
              <a:rPr sz="1800" b="1" spc="-4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FF0000"/>
                </a:solidFill>
                <a:latin typeface="Arial"/>
                <a:cs typeface="Arial"/>
              </a:rPr>
              <a:t>проекта</a:t>
            </a:r>
            <a:endParaRPr sz="1800" dirty="0">
              <a:latin typeface="Arial"/>
              <a:cs typeface="Arial"/>
            </a:endParaRPr>
          </a:p>
        </p:txBody>
      </p:sp>
      <p:sp>
        <p:nvSpPr>
          <p:cNvPr id="55" name="object 24"/>
          <p:cNvSpPr txBox="1"/>
          <p:nvPr/>
        </p:nvSpPr>
        <p:spPr>
          <a:xfrm>
            <a:off x="208326" y="1619878"/>
            <a:ext cx="2306273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u="heavy" spc="-450" dirty="0">
                <a:solidFill>
                  <a:srgbClr val="7A2D0A"/>
                </a:solidFill>
                <a:uFill>
                  <a:solidFill>
                    <a:srgbClr val="7A2D0A"/>
                  </a:solidFill>
                </a:uFill>
                <a:latin typeface="Times New Roman"/>
                <a:cs typeface="Times New Roman"/>
              </a:rPr>
              <a:t> </a:t>
            </a:r>
            <a:r>
              <a:rPr lang="ru-RU" b="1" u="heavy" spc="-5" dirty="0">
                <a:solidFill>
                  <a:srgbClr val="7A2D0A"/>
                </a:solidFill>
                <a:uFill>
                  <a:solidFill>
                    <a:srgbClr val="7A2D0A"/>
                  </a:solidFill>
                </a:uFill>
                <a:latin typeface="Arial"/>
                <a:cs typeface="Arial"/>
              </a:rPr>
              <a:t>Н</a:t>
            </a:r>
            <a:r>
              <a:rPr lang="ru-RU" sz="1800" b="1" u="heavy" spc="-5" dirty="0" smtClean="0">
                <a:solidFill>
                  <a:srgbClr val="7A2D0A"/>
                </a:solidFill>
                <a:uFill>
                  <a:solidFill>
                    <a:srgbClr val="7A2D0A"/>
                  </a:solidFill>
                </a:uFill>
                <a:latin typeface="Arial"/>
                <a:cs typeface="Arial"/>
              </a:rPr>
              <a:t>акопленный  опыт</a:t>
            </a:r>
            <a:endParaRPr sz="1800" dirty="0">
              <a:latin typeface="Arial"/>
              <a:cs typeface="Arial"/>
            </a:endParaRPr>
          </a:p>
        </p:txBody>
      </p:sp>
      <p:sp>
        <p:nvSpPr>
          <p:cNvPr id="56" name="object 46"/>
          <p:cNvSpPr/>
          <p:nvPr/>
        </p:nvSpPr>
        <p:spPr>
          <a:xfrm>
            <a:off x="2412450" y="6539391"/>
            <a:ext cx="1479678" cy="352044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r>
              <a:rPr lang="ru-RU" sz="1200" dirty="0" smtClean="0"/>
              <a:t>100%-школ</a:t>
            </a:r>
            <a:endParaRPr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706626" y="125412"/>
            <a:ext cx="7272655" cy="649605"/>
          </a:xfrm>
          <a:prstGeom prst="rect">
            <a:avLst/>
          </a:prstGeom>
          <a:solidFill>
            <a:srgbClr val="0E6EC5"/>
          </a:solidFill>
          <a:ln w="25400">
            <a:solidFill>
              <a:srgbClr val="085091"/>
            </a:solidFill>
          </a:ln>
        </p:spPr>
        <p:txBody>
          <a:bodyPr vert="horz" wrap="square" lIns="0" tIns="165100" rIns="0" bIns="0" rtlCol="0">
            <a:spAutoFit/>
          </a:bodyPr>
          <a:lstStyle/>
          <a:p>
            <a:pPr marL="680085">
              <a:lnSpc>
                <a:spcPct val="100000"/>
              </a:lnSpc>
              <a:spcBef>
                <a:spcPts val="1300"/>
              </a:spcBef>
            </a:pPr>
            <a:r>
              <a:rPr sz="2000" dirty="0">
                <a:latin typeface="Arial"/>
                <a:cs typeface="Arial"/>
              </a:rPr>
              <a:t>Федеральный проект </a:t>
            </a:r>
            <a:r>
              <a:rPr sz="2000" spc="-25" dirty="0">
                <a:latin typeface="Arial"/>
                <a:cs typeface="Arial"/>
              </a:rPr>
              <a:t>«Успех </a:t>
            </a:r>
            <a:r>
              <a:rPr sz="2000" spc="-5" dirty="0">
                <a:latin typeface="Arial"/>
                <a:cs typeface="Arial"/>
              </a:rPr>
              <a:t>каждого</a:t>
            </a:r>
            <a:r>
              <a:rPr sz="2000" spc="-9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ребенка»</a:t>
            </a:r>
            <a:endParaRPr sz="20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6248400" y="4393565"/>
            <a:ext cx="2649601" cy="2464435"/>
          </a:xfrm>
          <a:custGeom>
            <a:avLst/>
            <a:gdLst/>
            <a:ahLst/>
            <a:cxnLst/>
            <a:rect l="l" t="t" r="r" b="b"/>
            <a:pathLst>
              <a:path w="1517650" h="2282825">
                <a:moveTo>
                  <a:pt x="379349" y="1647977"/>
                </a:moveTo>
                <a:lnTo>
                  <a:pt x="0" y="2029688"/>
                </a:lnTo>
                <a:lnTo>
                  <a:pt x="379349" y="2282507"/>
                </a:lnTo>
                <a:lnTo>
                  <a:pt x="379349" y="2114486"/>
                </a:lnTo>
                <a:lnTo>
                  <a:pt x="418583" y="2100194"/>
                </a:lnTo>
                <a:lnTo>
                  <a:pt x="457326" y="2084596"/>
                </a:lnTo>
                <a:lnTo>
                  <a:pt x="495567" y="2067714"/>
                </a:lnTo>
                <a:lnTo>
                  <a:pt x="533294" y="2049568"/>
                </a:lnTo>
                <a:lnTo>
                  <a:pt x="570497" y="2030179"/>
                </a:lnTo>
                <a:lnTo>
                  <a:pt x="607163" y="2009570"/>
                </a:lnTo>
                <a:lnTo>
                  <a:pt x="643281" y="1987761"/>
                </a:lnTo>
                <a:lnTo>
                  <a:pt x="678840" y="1964774"/>
                </a:lnTo>
                <a:lnTo>
                  <a:pt x="713829" y="1940629"/>
                </a:lnTo>
                <a:lnTo>
                  <a:pt x="748236" y="1915347"/>
                </a:lnTo>
                <a:lnTo>
                  <a:pt x="782049" y="1888951"/>
                </a:lnTo>
                <a:lnTo>
                  <a:pt x="815258" y="1861461"/>
                </a:lnTo>
                <a:lnTo>
                  <a:pt x="847851" y="1832898"/>
                </a:lnTo>
                <a:lnTo>
                  <a:pt x="866094" y="1815998"/>
                </a:lnTo>
                <a:lnTo>
                  <a:pt x="379349" y="1815998"/>
                </a:lnTo>
                <a:lnTo>
                  <a:pt x="379349" y="1647977"/>
                </a:lnTo>
                <a:close/>
              </a:path>
              <a:path w="1517650" h="2282825">
                <a:moveTo>
                  <a:pt x="1513458" y="0"/>
                </a:moveTo>
                <a:lnTo>
                  <a:pt x="1509850" y="55208"/>
                </a:lnTo>
                <a:lnTo>
                  <a:pt x="1505146" y="110022"/>
                </a:lnTo>
                <a:lnTo>
                  <a:pt x="1499361" y="164419"/>
                </a:lnTo>
                <a:lnTo>
                  <a:pt x="1492506" y="218378"/>
                </a:lnTo>
                <a:lnTo>
                  <a:pt x="1484597" y="271877"/>
                </a:lnTo>
                <a:lnTo>
                  <a:pt x="1475647" y="324894"/>
                </a:lnTo>
                <a:lnTo>
                  <a:pt x="1465669" y="377408"/>
                </a:lnTo>
                <a:lnTo>
                  <a:pt x="1454677" y="429396"/>
                </a:lnTo>
                <a:lnTo>
                  <a:pt x="1442684" y="480838"/>
                </a:lnTo>
                <a:lnTo>
                  <a:pt x="1429704" y="531711"/>
                </a:lnTo>
                <a:lnTo>
                  <a:pt x="1415751" y="581994"/>
                </a:lnTo>
                <a:lnTo>
                  <a:pt x="1400838" y="631665"/>
                </a:lnTo>
                <a:lnTo>
                  <a:pt x="1384978" y="680702"/>
                </a:lnTo>
                <a:lnTo>
                  <a:pt x="1368185" y="729084"/>
                </a:lnTo>
                <a:lnTo>
                  <a:pt x="1350473" y="776789"/>
                </a:lnTo>
                <a:lnTo>
                  <a:pt x="1331855" y="823795"/>
                </a:lnTo>
                <a:lnTo>
                  <a:pt x="1312345" y="870080"/>
                </a:lnTo>
                <a:lnTo>
                  <a:pt x="1291956" y="915624"/>
                </a:lnTo>
                <a:lnTo>
                  <a:pt x="1270702" y="960403"/>
                </a:lnTo>
                <a:lnTo>
                  <a:pt x="1248597" y="1004397"/>
                </a:lnTo>
                <a:lnTo>
                  <a:pt x="1225653" y="1047584"/>
                </a:lnTo>
                <a:lnTo>
                  <a:pt x="1201885" y="1089942"/>
                </a:lnTo>
                <a:lnTo>
                  <a:pt x="1177306" y="1131449"/>
                </a:lnTo>
                <a:lnTo>
                  <a:pt x="1151929" y="1172084"/>
                </a:lnTo>
                <a:lnTo>
                  <a:pt x="1125769" y="1211824"/>
                </a:lnTo>
                <a:lnTo>
                  <a:pt x="1098838" y="1250649"/>
                </a:lnTo>
                <a:lnTo>
                  <a:pt x="1071151" y="1288537"/>
                </a:lnTo>
                <a:lnTo>
                  <a:pt x="1042720" y="1325465"/>
                </a:lnTo>
                <a:lnTo>
                  <a:pt x="1013560" y="1361413"/>
                </a:lnTo>
                <a:lnTo>
                  <a:pt x="983684" y="1396357"/>
                </a:lnTo>
                <a:lnTo>
                  <a:pt x="953105" y="1430278"/>
                </a:lnTo>
                <a:lnTo>
                  <a:pt x="921837" y="1463153"/>
                </a:lnTo>
                <a:lnTo>
                  <a:pt x="889894" y="1494960"/>
                </a:lnTo>
                <a:lnTo>
                  <a:pt x="857288" y="1525677"/>
                </a:lnTo>
                <a:lnTo>
                  <a:pt x="824034" y="1555284"/>
                </a:lnTo>
                <a:lnTo>
                  <a:pt x="790146" y="1583757"/>
                </a:lnTo>
                <a:lnTo>
                  <a:pt x="755636" y="1611077"/>
                </a:lnTo>
                <a:lnTo>
                  <a:pt x="720519" y="1637220"/>
                </a:lnTo>
                <a:lnTo>
                  <a:pt x="684807" y="1662165"/>
                </a:lnTo>
                <a:lnTo>
                  <a:pt x="648514" y="1685890"/>
                </a:lnTo>
                <a:lnTo>
                  <a:pt x="611655" y="1708375"/>
                </a:lnTo>
                <a:lnTo>
                  <a:pt x="574242" y="1729596"/>
                </a:lnTo>
                <a:lnTo>
                  <a:pt x="536289" y="1749532"/>
                </a:lnTo>
                <a:lnTo>
                  <a:pt x="497810" y="1768163"/>
                </a:lnTo>
                <a:lnTo>
                  <a:pt x="458817" y="1785465"/>
                </a:lnTo>
                <a:lnTo>
                  <a:pt x="419326" y="1801417"/>
                </a:lnTo>
                <a:lnTo>
                  <a:pt x="379349" y="1815998"/>
                </a:lnTo>
                <a:lnTo>
                  <a:pt x="866094" y="1815998"/>
                </a:lnTo>
                <a:lnTo>
                  <a:pt x="911144" y="1772640"/>
                </a:lnTo>
                <a:lnTo>
                  <a:pt x="941820" y="1740987"/>
                </a:lnTo>
                <a:lnTo>
                  <a:pt x="971836" y="1708346"/>
                </a:lnTo>
                <a:lnTo>
                  <a:pt x="1001178" y="1674738"/>
                </a:lnTo>
                <a:lnTo>
                  <a:pt x="1029836" y="1640185"/>
                </a:lnTo>
                <a:lnTo>
                  <a:pt x="1057799" y="1604708"/>
                </a:lnTo>
                <a:lnTo>
                  <a:pt x="1085055" y="1568328"/>
                </a:lnTo>
                <a:lnTo>
                  <a:pt x="1111592" y="1531066"/>
                </a:lnTo>
                <a:lnTo>
                  <a:pt x="1137400" y="1492944"/>
                </a:lnTo>
                <a:lnTo>
                  <a:pt x="1162466" y="1453982"/>
                </a:lnTo>
                <a:lnTo>
                  <a:pt x="1186781" y="1414202"/>
                </a:lnTo>
                <a:lnTo>
                  <a:pt x="1210331" y="1373625"/>
                </a:lnTo>
                <a:lnTo>
                  <a:pt x="1233106" y="1332272"/>
                </a:lnTo>
                <a:lnTo>
                  <a:pt x="1255095" y="1290165"/>
                </a:lnTo>
                <a:lnTo>
                  <a:pt x="1276285" y="1247325"/>
                </a:lnTo>
                <a:lnTo>
                  <a:pt x="1296667" y="1203772"/>
                </a:lnTo>
                <a:lnTo>
                  <a:pt x="1316227" y="1159528"/>
                </a:lnTo>
                <a:lnTo>
                  <a:pt x="1334956" y="1114615"/>
                </a:lnTo>
                <a:lnTo>
                  <a:pt x="1352841" y="1069053"/>
                </a:lnTo>
                <a:lnTo>
                  <a:pt x="1369871" y="1022864"/>
                </a:lnTo>
                <a:lnTo>
                  <a:pt x="1386036" y="976069"/>
                </a:lnTo>
                <a:lnTo>
                  <a:pt x="1401322" y="928689"/>
                </a:lnTo>
                <a:lnTo>
                  <a:pt x="1415720" y="880745"/>
                </a:lnTo>
                <a:lnTo>
                  <a:pt x="1429217" y="832259"/>
                </a:lnTo>
                <a:lnTo>
                  <a:pt x="1441803" y="783251"/>
                </a:lnTo>
                <a:lnTo>
                  <a:pt x="1453466" y="733743"/>
                </a:lnTo>
                <a:lnTo>
                  <a:pt x="1464194" y="683757"/>
                </a:lnTo>
                <a:lnTo>
                  <a:pt x="1473977" y="633312"/>
                </a:lnTo>
                <a:lnTo>
                  <a:pt x="1482870" y="581994"/>
                </a:lnTo>
                <a:lnTo>
                  <a:pt x="1490659" y="531136"/>
                </a:lnTo>
                <a:lnTo>
                  <a:pt x="1497536" y="479445"/>
                </a:lnTo>
                <a:lnTo>
                  <a:pt x="1503422" y="427382"/>
                </a:lnTo>
                <a:lnTo>
                  <a:pt x="1508305" y="374968"/>
                </a:lnTo>
                <a:lnTo>
                  <a:pt x="1512175" y="322223"/>
                </a:lnTo>
                <a:lnTo>
                  <a:pt x="1515018" y="269168"/>
                </a:lnTo>
                <a:lnTo>
                  <a:pt x="1516825" y="215826"/>
                </a:lnTo>
                <a:lnTo>
                  <a:pt x="1517584" y="162216"/>
                </a:lnTo>
                <a:lnTo>
                  <a:pt x="1517284" y="108361"/>
                </a:lnTo>
                <a:lnTo>
                  <a:pt x="1515912" y="54282"/>
                </a:lnTo>
                <a:lnTo>
                  <a:pt x="1513458" y="0"/>
                </a:lnTo>
                <a:close/>
              </a:path>
            </a:pathLst>
          </a:custGeom>
          <a:solidFill>
            <a:srgbClr val="E4541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7380223" y="2214626"/>
            <a:ext cx="1518285" cy="2328545"/>
          </a:xfrm>
          <a:custGeom>
            <a:avLst/>
            <a:gdLst/>
            <a:ahLst/>
            <a:cxnLst/>
            <a:rect l="l" t="t" r="r" b="b"/>
            <a:pathLst>
              <a:path w="1518284" h="2328545">
                <a:moveTo>
                  <a:pt x="126" y="0"/>
                </a:moveTo>
                <a:lnTo>
                  <a:pt x="126" y="298450"/>
                </a:lnTo>
                <a:lnTo>
                  <a:pt x="41213" y="299179"/>
                </a:lnTo>
                <a:lnTo>
                  <a:pt x="82030" y="301355"/>
                </a:lnTo>
                <a:lnTo>
                  <a:pt x="122565" y="304960"/>
                </a:lnTo>
                <a:lnTo>
                  <a:pt x="162802" y="309975"/>
                </a:lnTo>
                <a:lnTo>
                  <a:pt x="202728" y="316381"/>
                </a:lnTo>
                <a:lnTo>
                  <a:pt x="242331" y="324161"/>
                </a:lnTo>
                <a:lnTo>
                  <a:pt x="281595" y="333295"/>
                </a:lnTo>
                <a:lnTo>
                  <a:pt x="320506" y="343766"/>
                </a:lnTo>
                <a:lnTo>
                  <a:pt x="359053" y="355555"/>
                </a:lnTo>
                <a:lnTo>
                  <a:pt x="397219" y="368643"/>
                </a:lnTo>
                <a:lnTo>
                  <a:pt x="434993" y="383012"/>
                </a:lnTo>
                <a:lnTo>
                  <a:pt x="472359" y="398645"/>
                </a:lnTo>
                <a:lnTo>
                  <a:pt x="509304" y="415521"/>
                </a:lnTo>
                <a:lnTo>
                  <a:pt x="545815" y="433624"/>
                </a:lnTo>
                <a:lnTo>
                  <a:pt x="581877" y="452934"/>
                </a:lnTo>
                <a:lnTo>
                  <a:pt x="617478" y="473433"/>
                </a:lnTo>
                <a:lnTo>
                  <a:pt x="652602" y="495103"/>
                </a:lnTo>
                <a:lnTo>
                  <a:pt x="687236" y="517925"/>
                </a:lnTo>
                <a:lnTo>
                  <a:pt x="721367" y="541881"/>
                </a:lnTo>
                <a:lnTo>
                  <a:pt x="754981" y="566952"/>
                </a:lnTo>
                <a:lnTo>
                  <a:pt x="788064" y="593121"/>
                </a:lnTo>
                <a:lnTo>
                  <a:pt x="820601" y="620368"/>
                </a:lnTo>
                <a:lnTo>
                  <a:pt x="852581" y="648676"/>
                </a:lnTo>
                <a:lnTo>
                  <a:pt x="883987" y="678025"/>
                </a:lnTo>
                <a:lnTo>
                  <a:pt x="914808" y="708398"/>
                </a:lnTo>
                <a:lnTo>
                  <a:pt x="945029" y="739776"/>
                </a:lnTo>
                <a:lnTo>
                  <a:pt x="974636" y="772141"/>
                </a:lnTo>
                <a:lnTo>
                  <a:pt x="1003616" y="805473"/>
                </a:lnTo>
                <a:lnTo>
                  <a:pt x="1031954" y="839756"/>
                </a:lnTo>
                <a:lnTo>
                  <a:pt x="1059637" y="874970"/>
                </a:lnTo>
                <a:lnTo>
                  <a:pt x="1086652" y="911097"/>
                </a:lnTo>
                <a:lnTo>
                  <a:pt x="1112984" y="948119"/>
                </a:lnTo>
                <a:lnTo>
                  <a:pt x="1138619" y="986017"/>
                </a:lnTo>
                <a:lnTo>
                  <a:pt x="1163545" y="1024772"/>
                </a:lnTo>
                <a:lnTo>
                  <a:pt x="1187746" y="1064368"/>
                </a:lnTo>
                <a:lnTo>
                  <a:pt x="1211210" y="1104784"/>
                </a:lnTo>
                <a:lnTo>
                  <a:pt x="1233923" y="1146002"/>
                </a:lnTo>
                <a:lnTo>
                  <a:pt x="1255870" y="1188005"/>
                </a:lnTo>
                <a:lnTo>
                  <a:pt x="1277038" y="1230774"/>
                </a:lnTo>
                <a:lnTo>
                  <a:pt x="1297414" y="1274290"/>
                </a:lnTo>
                <a:lnTo>
                  <a:pt x="1316983" y="1318534"/>
                </a:lnTo>
                <a:lnTo>
                  <a:pt x="1335731" y="1363490"/>
                </a:lnTo>
                <a:lnTo>
                  <a:pt x="1353646" y="1409137"/>
                </a:lnTo>
                <a:lnTo>
                  <a:pt x="1370713" y="1455459"/>
                </a:lnTo>
                <a:lnTo>
                  <a:pt x="1386918" y="1502435"/>
                </a:lnTo>
                <a:lnTo>
                  <a:pt x="1402247" y="1550049"/>
                </a:lnTo>
                <a:lnTo>
                  <a:pt x="1416688" y="1598281"/>
                </a:lnTo>
                <a:lnTo>
                  <a:pt x="1430225" y="1647113"/>
                </a:lnTo>
                <a:lnTo>
                  <a:pt x="1442846" y="1696527"/>
                </a:lnTo>
                <a:lnTo>
                  <a:pt x="1454536" y="1746504"/>
                </a:lnTo>
                <a:lnTo>
                  <a:pt x="1465282" y="1797026"/>
                </a:lnTo>
                <a:lnTo>
                  <a:pt x="1475070" y="1848074"/>
                </a:lnTo>
                <a:lnTo>
                  <a:pt x="1483886" y="1899630"/>
                </a:lnTo>
                <a:lnTo>
                  <a:pt x="1491717" y="1951677"/>
                </a:lnTo>
                <a:lnTo>
                  <a:pt x="1498548" y="2004194"/>
                </a:lnTo>
                <a:lnTo>
                  <a:pt x="1504366" y="2057164"/>
                </a:lnTo>
                <a:lnTo>
                  <a:pt x="1509157" y="2110569"/>
                </a:lnTo>
                <a:lnTo>
                  <a:pt x="1512907" y="2164389"/>
                </a:lnTo>
                <a:lnTo>
                  <a:pt x="1515603" y="2218608"/>
                </a:lnTo>
                <a:lnTo>
                  <a:pt x="1517231" y="2273205"/>
                </a:lnTo>
                <a:lnTo>
                  <a:pt x="1517777" y="2328164"/>
                </a:lnTo>
                <a:lnTo>
                  <a:pt x="1517777" y="2029714"/>
                </a:lnTo>
                <a:lnTo>
                  <a:pt x="1517231" y="1974755"/>
                </a:lnTo>
                <a:lnTo>
                  <a:pt x="1515603" y="1920158"/>
                </a:lnTo>
                <a:lnTo>
                  <a:pt x="1512907" y="1865939"/>
                </a:lnTo>
                <a:lnTo>
                  <a:pt x="1509157" y="1812119"/>
                </a:lnTo>
                <a:lnTo>
                  <a:pt x="1504366" y="1758714"/>
                </a:lnTo>
                <a:lnTo>
                  <a:pt x="1498548" y="1705744"/>
                </a:lnTo>
                <a:lnTo>
                  <a:pt x="1491717" y="1653227"/>
                </a:lnTo>
                <a:lnTo>
                  <a:pt x="1483886" y="1601180"/>
                </a:lnTo>
                <a:lnTo>
                  <a:pt x="1475070" y="1549624"/>
                </a:lnTo>
                <a:lnTo>
                  <a:pt x="1465282" y="1498576"/>
                </a:lnTo>
                <a:lnTo>
                  <a:pt x="1454536" y="1448054"/>
                </a:lnTo>
                <a:lnTo>
                  <a:pt x="1442846" y="1398077"/>
                </a:lnTo>
                <a:lnTo>
                  <a:pt x="1430225" y="1348663"/>
                </a:lnTo>
                <a:lnTo>
                  <a:pt x="1416688" y="1299831"/>
                </a:lnTo>
                <a:lnTo>
                  <a:pt x="1402247" y="1251599"/>
                </a:lnTo>
                <a:lnTo>
                  <a:pt x="1386918" y="1203985"/>
                </a:lnTo>
                <a:lnTo>
                  <a:pt x="1370713" y="1157009"/>
                </a:lnTo>
                <a:lnTo>
                  <a:pt x="1353646" y="1110687"/>
                </a:lnTo>
                <a:lnTo>
                  <a:pt x="1335731" y="1065040"/>
                </a:lnTo>
                <a:lnTo>
                  <a:pt x="1316983" y="1020084"/>
                </a:lnTo>
                <a:lnTo>
                  <a:pt x="1297414" y="975840"/>
                </a:lnTo>
                <a:lnTo>
                  <a:pt x="1277038" y="932324"/>
                </a:lnTo>
                <a:lnTo>
                  <a:pt x="1255870" y="889555"/>
                </a:lnTo>
                <a:lnTo>
                  <a:pt x="1233923" y="847552"/>
                </a:lnTo>
                <a:lnTo>
                  <a:pt x="1211210" y="806334"/>
                </a:lnTo>
                <a:lnTo>
                  <a:pt x="1187746" y="765918"/>
                </a:lnTo>
                <a:lnTo>
                  <a:pt x="1163545" y="726322"/>
                </a:lnTo>
                <a:lnTo>
                  <a:pt x="1138619" y="687567"/>
                </a:lnTo>
                <a:lnTo>
                  <a:pt x="1112984" y="649669"/>
                </a:lnTo>
                <a:lnTo>
                  <a:pt x="1086652" y="612647"/>
                </a:lnTo>
                <a:lnTo>
                  <a:pt x="1059637" y="576520"/>
                </a:lnTo>
                <a:lnTo>
                  <a:pt x="1031954" y="541306"/>
                </a:lnTo>
                <a:lnTo>
                  <a:pt x="1003616" y="507023"/>
                </a:lnTo>
                <a:lnTo>
                  <a:pt x="974636" y="473691"/>
                </a:lnTo>
                <a:lnTo>
                  <a:pt x="945029" y="441326"/>
                </a:lnTo>
                <a:lnTo>
                  <a:pt x="914808" y="409948"/>
                </a:lnTo>
                <a:lnTo>
                  <a:pt x="883987" y="379575"/>
                </a:lnTo>
                <a:lnTo>
                  <a:pt x="852581" y="350226"/>
                </a:lnTo>
                <a:lnTo>
                  <a:pt x="820601" y="321918"/>
                </a:lnTo>
                <a:lnTo>
                  <a:pt x="788064" y="294671"/>
                </a:lnTo>
                <a:lnTo>
                  <a:pt x="754981" y="268502"/>
                </a:lnTo>
                <a:lnTo>
                  <a:pt x="721367" y="243431"/>
                </a:lnTo>
                <a:lnTo>
                  <a:pt x="687236" y="219475"/>
                </a:lnTo>
                <a:lnTo>
                  <a:pt x="652602" y="196653"/>
                </a:lnTo>
                <a:lnTo>
                  <a:pt x="617478" y="174983"/>
                </a:lnTo>
                <a:lnTo>
                  <a:pt x="581877" y="154484"/>
                </a:lnTo>
                <a:lnTo>
                  <a:pt x="545815" y="135174"/>
                </a:lnTo>
                <a:lnTo>
                  <a:pt x="509304" y="117071"/>
                </a:lnTo>
                <a:lnTo>
                  <a:pt x="472359" y="100195"/>
                </a:lnTo>
                <a:lnTo>
                  <a:pt x="434993" y="84562"/>
                </a:lnTo>
                <a:lnTo>
                  <a:pt x="397219" y="70193"/>
                </a:lnTo>
                <a:lnTo>
                  <a:pt x="359053" y="57105"/>
                </a:lnTo>
                <a:lnTo>
                  <a:pt x="320506" y="45316"/>
                </a:lnTo>
                <a:lnTo>
                  <a:pt x="281595" y="34845"/>
                </a:lnTo>
                <a:lnTo>
                  <a:pt x="242331" y="25711"/>
                </a:lnTo>
                <a:lnTo>
                  <a:pt x="202728" y="17931"/>
                </a:lnTo>
                <a:lnTo>
                  <a:pt x="162802" y="11525"/>
                </a:lnTo>
                <a:lnTo>
                  <a:pt x="122565" y="6510"/>
                </a:lnTo>
                <a:lnTo>
                  <a:pt x="82030" y="2905"/>
                </a:lnTo>
                <a:lnTo>
                  <a:pt x="41213" y="729"/>
                </a:lnTo>
                <a:lnTo>
                  <a:pt x="126" y="0"/>
                </a:lnTo>
                <a:close/>
              </a:path>
            </a:pathLst>
          </a:custGeom>
          <a:solidFill>
            <a:srgbClr val="B8441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7380223" y="2214626"/>
            <a:ext cx="1518285" cy="4461510"/>
          </a:xfrm>
          <a:custGeom>
            <a:avLst/>
            <a:gdLst/>
            <a:ahLst/>
            <a:cxnLst/>
            <a:rect l="l" t="t" r="r" b="b"/>
            <a:pathLst>
              <a:path w="1518284" h="4461509">
                <a:moveTo>
                  <a:pt x="1513585" y="2178939"/>
                </a:moveTo>
                <a:lnTo>
                  <a:pt x="1509977" y="2234147"/>
                </a:lnTo>
                <a:lnTo>
                  <a:pt x="1505273" y="2288961"/>
                </a:lnTo>
                <a:lnTo>
                  <a:pt x="1499488" y="2343358"/>
                </a:lnTo>
                <a:lnTo>
                  <a:pt x="1492633" y="2397317"/>
                </a:lnTo>
                <a:lnTo>
                  <a:pt x="1484724" y="2450816"/>
                </a:lnTo>
                <a:lnTo>
                  <a:pt x="1475774" y="2503833"/>
                </a:lnTo>
                <a:lnTo>
                  <a:pt x="1465796" y="2556347"/>
                </a:lnTo>
                <a:lnTo>
                  <a:pt x="1454804" y="2608335"/>
                </a:lnTo>
                <a:lnTo>
                  <a:pt x="1442811" y="2659777"/>
                </a:lnTo>
                <a:lnTo>
                  <a:pt x="1429831" y="2710650"/>
                </a:lnTo>
                <a:lnTo>
                  <a:pt x="1415878" y="2760933"/>
                </a:lnTo>
                <a:lnTo>
                  <a:pt x="1400965" y="2810604"/>
                </a:lnTo>
                <a:lnTo>
                  <a:pt x="1385105" y="2859641"/>
                </a:lnTo>
                <a:lnTo>
                  <a:pt x="1368312" y="2908023"/>
                </a:lnTo>
                <a:lnTo>
                  <a:pt x="1350600" y="2955728"/>
                </a:lnTo>
                <a:lnTo>
                  <a:pt x="1331982" y="3002734"/>
                </a:lnTo>
                <a:lnTo>
                  <a:pt x="1312472" y="3049019"/>
                </a:lnTo>
                <a:lnTo>
                  <a:pt x="1292083" y="3094563"/>
                </a:lnTo>
                <a:lnTo>
                  <a:pt x="1270829" y="3139342"/>
                </a:lnTo>
                <a:lnTo>
                  <a:pt x="1248724" y="3183336"/>
                </a:lnTo>
                <a:lnTo>
                  <a:pt x="1225780" y="3226523"/>
                </a:lnTo>
                <a:lnTo>
                  <a:pt x="1202012" y="3268881"/>
                </a:lnTo>
                <a:lnTo>
                  <a:pt x="1177433" y="3310388"/>
                </a:lnTo>
                <a:lnTo>
                  <a:pt x="1152056" y="3351023"/>
                </a:lnTo>
                <a:lnTo>
                  <a:pt x="1125896" y="3390763"/>
                </a:lnTo>
                <a:lnTo>
                  <a:pt x="1098965" y="3429588"/>
                </a:lnTo>
                <a:lnTo>
                  <a:pt x="1071278" y="3467476"/>
                </a:lnTo>
                <a:lnTo>
                  <a:pt x="1042847" y="3504404"/>
                </a:lnTo>
                <a:lnTo>
                  <a:pt x="1013687" y="3540352"/>
                </a:lnTo>
                <a:lnTo>
                  <a:pt x="983811" y="3575296"/>
                </a:lnTo>
                <a:lnTo>
                  <a:pt x="953232" y="3609217"/>
                </a:lnTo>
                <a:lnTo>
                  <a:pt x="921964" y="3642092"/>
                </a:lnTo>
                <a:lnTo>
                  <a:pt x="890021" y="3673899"/>
                </a:lnTo>
                <a:lnTo>
                  <a:pt x="857415" y="3704616"/>
                </a:lnTo>
                <a:lnTo>
                  <a:pt x="824161" y="3734223"/>
                </a:lnTo>
                <a:lnTo>
                  <a:pt x="790273" y="3762696"/>
                </a:lnTo>
                <a:lnTo>
                  <a:pt x="755763" y="3790016"/>
                </a:lnTo>
                <a:lnTo>
                  <a:pt x="720646" y="3816159"/>
                </a:lnTo>
                <a:lnTo>
                  <a:pt x="684934" y="3841104"/>
                </a:lnTo>
                <a:lnTo>
                  <a:pt x="648641" y="3864829"/>
                </a:lnTo>
                <a:lnTo>
                  <a:pt x="611782" y="3887314"/>
                </a:lnTo>
                <a:lnTo>
                  <a:pt x="574369" y="3908535"/>
                </a:lnTo>
                <a:lnTo>
                  <a:pt x="536416" y="3928471"/>
                </a:lnTo>
                <a:lnTo>
                  <a:pt x="497937" y="3947102"/>
                </a:lnTo>
                <a:lnTo>
                  <a:pt x="458944" y="3964404"/>
                </a:lnTo>
                <a:lnTo>
                  <a:pt x="419453" y="3980356"/>
                </a:lnTo>
                <a:lnTo>
                  <a:pt x="379475" y="3994937"/>
                </a:lnTo>
                <a:lnTo>
                  <a:pt x="379475" y="3826916"/>
                </a:lnTo>
                <a:lnTo>
                  <a:pt x="126" y="4208627"/>
                </a:lnTo>
                <a:lnTo>
                  <a:pt x="379475" y="4461446"/>
                </a:lnTo>
                <a:lnTo>
                  <a:pt x="379475" y="4293425"/>
                </a:lnTo>
                <a:lnTo>
                  <a:pt x="418655" y="4279152"/>
                </a:lnTo>
                <a:lnTo>
                  <a:pt x="457357" y="4263568"/>
                </a:lnTo>
                <a:lnTo>
                  <a:pt x="495570" y="4246696"/>
                </a:lnTo>
                <a:lnTo>
                  <a:pt x="533280" y="4228555"/>
                </a:lnTo>
                <a:lnTo>
                  <a:pt x="570476" y="4209166"/>
                </a:lnTo>
                <a:lnTo>
                  <a:pt x="607146" y="4188551"/>
                </a:lnTo>
                <a:lnTo>
                  <a:pt x="643279" y="4166729"/>
                </a:lnTo>
                <a:lnTo>
                  <a:pt x="678861" y="4143722"/>
                </a:lnTo>
                <a:lnTo>
                  <a:pt x="713881" y="4119551"/>
                </a:lnTo>
                <a:lnTo>
                  <a:pt x="748326" y="4094236"/>
                </a:lnTo>
                <a:lnTo>
                  <a:pt x="782186" y="4067798"/>
                </a:lnTo>
                <a:lnTo>
                  <a:pt x="815447" y="4040258"/>
                </a:lnTo>
                <a:lnTo>
                  <a:pt x="848098" y="4011637"/>
                </a:lnTo>
                <a:lnTo>
                  <a:pt x="880127" y="3981955"/>
                </a:lnTo>
                <a:lnTo>
                  <a:pt x="911521" y="3951234"/>
                </a:lnTo>
                <a:lnTo>
                  <a:pt x="942269" y="3919493"/>
                </a:lnTo>
                <a:lnTo>
                  <a:pt x="972359" y="3886755"/>
                </a:lnTo>
                <a:lnTo>
                  <a:pt x="1001777" y="3853038"/>
                </a:lnTo>
                <a:lnTo>
                  <a:pt x="1030514" y="3818366"/>
                </a:lnTo>
                <a:lnTo>
                  <a:pt x="1058556" y="3782757"/>
                </a:lnTo>
                <a:lnTo>
                  <a:pt x="1085891" y="3746234"/>
                </a:lnTo>
                <a:lnTo>
                  <a:pt x="1112507" y="3708816"/>
                </a:lnTo>
                <a:lnTo>
                  <a:pt x="1138393" y="3670525"/>
                </a:lnTo>
                <a:lnTo>
                  <a:pt x="1163536" y="3631381"/>
                </a:lnTo>
                <a:lnTo>
                  <a:pt x="1187925" y="3591406"/>
                </a:lnTo>
                <a:lnTo>
                  <a:pt x="1211546" y="3550619"/>
                </a:lnTo>
                <a:lnTo>
                  <a:pt x="1234389" y="3509042"/>
                </a:lnTo>
                <a:lnTo>
                  <a:pt x="1256441" y="3466696"/>
                </a:lnTo>
                <a:lnTo>
                  <a:pt x="1277689" y="3423601"/>
                </a:lnTo>
                <a:lnTo>
                  <a:pt x="1298123" y="3379777"/>
                </a:lnTo>
                <a:lnTo>
                  <a:pt x="1317730" y="3335247"/>
                </a:lnTo>
                <a:lnTo>
                  <a:pt x="1336498" y="3290031"/>
                </a:lnTo>
                <a:lnTo>
                  <a:pt x="1354414" y="3244149"/>
                </a:lnTo>
                <a:lnTo>
                  <a:pt x="1371468" y="3197622"/>
                </a:lnTo>
                <a:lnTo>
                  <a:pt x="1387646" y="3150471"/>
                </a:lnTo>
                <a:lnTo>
                  <a:pt x="1402937" y="3102717"/>
                </a:lnTo>
                <a:lnTo>
                  <a:pt x="1417329" y="3054381"/>
                </a:lnTo>
                <a:lnTo>
                  <a:pt x="1430810" y="3005483"/>
                </a:lnTo>
                <a:lnTo>
                  <a:pt x="1443367" y="2956044"/>
                </a:lnTo>
                <a:lnTo>
                  <a:pt x="1454989" y="2906086"/>
                </a:lnTo>
                <a:lnTo>
                  <a:pt x="1465663" y="2855628"/>
                </a:lnTo>
                <a:lnTo>
                  <a:pt x="1475378" y="2804691"/>
                </a:lnTo>
                <a:lnTo>
                  <a:pt x="1484121" y="2753297"/>
                </a:lnTo>
                <a:lnTo>
                  <a:pt x="1491881" y="2701466"/>
                </a:lnTo>
                <a:lnTo>
                  <a:pt x="1498645" y="2649219"/>
                </a:lnTo>
                <a:lnTo>
                  <a:pt x="1504402" y="2596577"/>
                </a:lnTo>
                <a:lnTo>
                  <a:pt x="1509139" y="2543560"/>
                </a:lnTo>
                <a:lnTo>
                  <a:pt x="1512844" y="2490189"/>
                </a:lnTo>
                <a:lnTo>
                  <a:pt x="1515506" y="2436486"/>
                </a:lnTo>
                <a:lnTo>
                  <a:pt x="1517112" y="2382470"/>
                </a:lnTo>
                <a:lnTo>
                  <a:pt x="1517650" y="2328164"/>
                </a:lnTo>
                <a:lnTo>
                  <a:pt x="1517777" y="2029714"/>
                </a:lnTo>
                <a:lnTo>
                  <a:pt x="1517231" y="1974755"/>
                </a:lnTo>
                <a:lnTo>
                  <a:pt x="1515603" y="1920158"/>
                </a:lnTo>
                <a:lnTo>
                  <a:pt x="1512907" y="1865939"/>
                </a:lnTo>
                <a:lnTo>
                  <a:pt x="1509157" y="1812119"/>
                </a:lnTo>
                <a:lnTo>
                  <a:pt x="1504366" y="1758714"/>
                </a:lnTo>
                <a:lnTo>
                  <a:pt x="1498548" y="1705744"/>
                </a:lnTo>
                <a:lnTo>
                  <a:pt x="1491717" y="1653227"/>
                </a:lnTo>
                <a:lnTo>
                  <a:pt x="1483886" y="1601180"/>
                </a:lnTo>
                <a:lnTo>
                  <a:pt x="1475070" y="1549624"/>
                </a:lnTo>
                <a:lnTo>
                  <a:pt x="1465282" y="1498576"/>
                </a:lnTo>
                <a:lnTo>
                  <a:pt x="1454536" y="1448054"/>
                </a:lnTo>
                <a:lnTo>
                  <a:pt x="1442846" y="1398077"/>
                </a:lnTo>
                <a:lnTo>
                  <a:pt x="1430225" y="1348663"/>
                </a:lnTo>
                <a:lnTo>
                  <a:pt x="1416688" y="1299831"/>
                </a:lnTo>
                <a:lnTo>
                  <a:pt x="1402247" y="1251599"/>
                </a:lnTo>
                <a:lnTo>
                  <a:pt x="1386918" y="1203985"/>
                </a:lnTo>
                <a:lnTo>
                  <a:pt x="1370713" y="1157009"/>
                </a:lnTo>
                <a:lnTo>
                  <a:pt x="1353646" y="1110687"/>
                </a:lnTo>
                <a:lnTo>
                  <a:pt x="1335731" y="1065040"/>
                </a:lnTo>
                <a:lnTo>
                  <a:pt x="1316983" y="1020084"/>
                </a:lnTo>
                <a:lnTo>
                  <a:pt x="1297414" y="975840"/>
                </a:lnTo>
                <a:lnTo>
                  <a:pt x="1277038" y="932324"/>
                </a:lnTo>
                <a:lnTo>
                  <a:pt x="1255870" y="889555"/>
                </a:lnTo>
                <a:lnTo>
                  <a:pt x="1233923" y="847552"/>
                </a:lnTo>
                <a:lnTo>
                  <a:pt x="1211210" y="806334"/>
                </a:lnTo>
                <a:lnTo>
                  <a:pt x="1187746" y="765918"/>
                </a:lnTo>
                <a:lnTo>
                  <a:pt x="1163545" y="726322"/>
                </a:lnTo>
                <a:lnTo>
                  <a:pt x="1138619" y="687567"/>
                </a:lnTo>
                <a:lnTo>
                  <a:pt x="1112984" y="649669"/>
                </a:lnTo>
                <a:lnTo>
                  <a:pt x="1086652" y="612647"/>
                </a:lnTo>
                <a:lnTo>
                  <a:pt x="1059637" y="576520"/>
                </a:lnTo>
                <a:lnTo>
                  <a:pt x="1031954" y="541306"/>
                </a:lnTo>
                <a:lnTo>
                  <a:pt x="1003616" y="507023"/>
                </a:lnTo>
                <a:lnTo>
                  <a:pt x="974636" y="473691"/>
                </a:lnTo>
                <a:lnTo>
                  <a:pt x="945029" y="441326"/>
                </a:lnTo>
                <a:lnTo>
                  <a:pt x="914808" y="409948"/>
                </a:lnTo>
                <a:lnTo>
                  <a:pt x="883987" y="379575"/>
                </a:lnTo>
                <a:lnTo>
                  <a:pt x="852581" y="350226"/>
                </a:lnTo>
                <a:lnTo>
                  <a:pt x="820601" y="321918"/>
                </a:lnTo>
                <a:lnTo>
                  <a:pt x="788064" y="294671"/>
                </a:lnTo>
                <a:lnTo>
                  <a:pt x="754981" y="268502"/>
                </a:lnTo>
                <a:lnTo>
                  <a:pt x="721367" y="243431"/>
                </a:lnTo>
                <a:lnTo>
                  <a:pt x="687236" y="219475"/>
                </a:lnTo>
                <a:lnTo>
                  <a:pt x="652602" y="196653"/>
                </a:lnTo>
                <a:lnTo>
                  <a:pt x="617478" y="174983"/>
                </a:lnTo>
                <a:lnTo>
                  <a:pt x="581877" y="154484"/>
                </a:lnTo>
                <a:lnTo>
                  <a:pt x="545815" y="135174"/>
                </a:lnTo>
                <a:lnTo>
                  <a:pt x="509304" y="117071"/>
                </a:lnTo>
                <a:lnTo>
                  <a:pt x="472359" y="100195"/>
                </a:lnTo>
                <a:lnTo>
                  <a:pt x="434993" y="84562"/>
                </a:lnTo>
                <a:lnTo>
                  <a:pt x="397219" y="70193"/>
                </a:lnTo>
                <a:lnTo>
                  <a:pt x="359053" y="57105"/>
                </a:lnTo>
                <a:lnTo>
                  <a:pt x="320506" y="45316"/>
                </a:lnTo>
                <a:lnTo>
                  <a:pt x="281595" y="34845"/>
                </a:lnTo>
                <a:lnTo>
                  <a:pt x="242331" y="25711"/>
                </a:lnTo>
                <a:lnTo>
                  <a:pt x="202728" y="17931"/>
                </a:lnTo>
                <a:lnTo>
                  <a:pt x="162802" y="11525"/>
                </a:lnTo>
                <a:lnTo>
                  <a:pt x="122565" y="6510"/>
                </a:lnTo>
                <a:lnTo>
                  <a:pt x="82030" y="2905"/>
                </a:lnTo>
                <a:lnTo>
                  <a:pt x="41213" y="729"/>
                </a:lnTo>
                <a:lnTo>
                  <a:pt x="126" y="0"/>
                </a:lnTo>
                <a:lnTo>
                  <a:pt x="126" y="298450"/>
                </a:lnTo>
                <a:lnTo>
                  <a:pt x="41213" y="299179"/>
                </a:lnTo>
                <a:lnTo>
                  <a:pt x="82030" y="301355"/>
                </a:lnTo>
                <a:lnTo>
                  <a:pt x="122565" y="304960"/>
                </a:lnTo>
                <a:lnTo>
                  <a:pt x="162802" y="309975"/>
                </a:lnTo>
                <a:lnTo>
                  <a:pt x="202728" y="316381"/>
                </a:lnTo>
                <a:lnTo>
                  <a:pt x="242331" y="324161"/>
                </a:lnTo>
                <a:lnTo>
                  <a:pt x="281595" y="333295"/>
                </a:lnTo>
                <a:lnTo>
                  <a:pt x="320506" y="343766"/>
                </a:lnTo>
                <a:lnTo>
                  <a:pt x="359053" y="355555"/>
                </a:lnTo>
                <a:lnTo>
                  <a:pt x="397219" y="368643"/>
                </a:lnTo>
                <a:lnTo>
                  <a:pt x="434993" y="383012"/>
                </a:lnTo>
                <a:lnTo>
                  <a:pt x="472359" y="398645"/>
                </a:lnTo>
                <a:lnTo>
                  <a:pt x="509304" y="415521"/>
                </a:lnTo>
                <a:lnTo>
                  <a:pt x="545815" y="433624"/>
                </a:lnTo>
                <a:lnTo>
                  <a:pt x="581877" y="452934"/>
                </a:lnTo>
                <a:lnTo>
                  <a:pt x="617478" y="473433"/>
                </a:lnTo>
                <a:lnTo>
                  <a:pt x="652602" y="495103"/>
                </a:lnTo>
                <a:lnTo>
                  <a:pt x="687236" y="517925"/>
                </a:lnTo>
                <a:lnTo>
                  <a:pt x="721367" y="541881"/>
                </a:lnTo>
                <a:lnTo>
                  <a:pt x="754981" y="566952"/>
                </a:lnTo>
                <a:lnTo>
                  <a:pt x="788064" y="593121"/>
                </a:lnTo>
                <a:lnTo>
                  <a:pt x="820601" y="620368"/>
                </a:lnTo>
                <a:lnTo>
                  <a:pt x="852581" y="648676"/>
                </a:lnTo>
                <a:lnTo>
                  <a:pt x="883987" y="678025"/>
                </a:lnTo>
                <a:lnTo>
                  <a:pt x="914808" y="708398"/>
                </a:lnTo>
                <a:lnTo>
                  <a:pt x="945029" y="739776"/>
                </a:lnTo>
                <a:lnTo>
                  <a:pt x="974636" y="772141"/>
                </a:lnTo>
                <a:lnTo>
                  <a:pt x="1003616" y="805473"/>
                </a:lnTo>
                <a:lnTo>
                  <a:pt x="1031954" y="839756"/>
                </a:lnTo>
                <a:lnTo>
                  <a:pt x="1059637" y="874970"/>
                </a:lnTo>
                <a:lnTo>
                  <a:pt x="1086652" y="911097"/>
                </a:lnTo>
                <a:lnTo>
                  <a:pt x="1112984" y="948119"/>
                </a:lnTo>
                <a:lnTo>
                  <a:pt x="1138619" y="986017"/>
                </a:lnTo>
                <a:lnTo>
                  <a:pt x="1163545" y="1024772"/>
                </a:lnTo>
                <a:lnTo>
                  <a:pt x="1187746" y="1064368"/>
                </a:lnTo>
                <a:lnTo>
                  <a:pt x="1211210" y="1104784"/>
                </a:lnTo>
                <a:lnTo>
                  <a:pt x="1233923" y="1146002"/>
                </a:lnTo>
                <a:lnTo>
                  <a:pt x="1255870" y="1188005"/>
                </a:lnTo>
                <a:lnTo>
                  <a:pt x="1277038" y="1230774"/>
                </a:lnTo>
                <a:lnTo>
                  <a:pt x="1297414" y="1274290"/>
                </a:lnTo>
                <a:lnTo>
                  <a:pt x="1316983" y="1318534"/>
                </a:lnTo>
                <a:lnTo>
                  <a:pt x="1335731" y="1363490"/>
                </a:lnTo>
                <a:lnTo>
                  <a:pt x="1353646" y="1409137"/>
                </a:lnTo>
                <a:lnTo>
                  <a:pt x="1370713" y="1455459"/>
                </a:lnTo>
                <a:lnTo>
                  <a:pt x="1386918" y="1502435"/>
                </a:lnTo>
                <a:lnTo>
                  <a:pt x="1402247" y="1550049"/>
                </a:lnTo>
                <a:lnTo>
                  <a:pt x="1416688" y="1598281"/>
                </a:lnTo>
                <a:lnTo>
                  <a:pt x="1430225" y="1647113"/>
                </a:lnTo>
                <a:lnTo>
                  <a:pt x="1442846" y="1696527"/>
                </a:lnTo>
                <a:lnTo>
                  <a:pt x="1454536" y="1746504"/>
                </a:lnTo>
                <a:lnTo>
                  <a:pt x="1465282" y="1797026"/>
                </a:lnTo>
                <a:lnTo>
                  <a:pt x="1475070" y="1848074"/>
                </a:lnTo>
                <a:lnTo>
                  <a:pt x="1483886" y="1899630"/>
                </a:lnTo>
                <a:lnTo>
                  <a:pt x="1491717" y="1951677"/>
                </a:lnTo>
                <a:lnTo>
                  <a:pt x="1498548" y="2004194"/>
                </a:lnTo>
                <a:lnTo>
                  <a:pt x="1504366" y="2057164"/>
                </a:lnTo>
                <a:lnTo>
                  <a:pt x="1509157" y="2110569"/>
                </a:lnTo>
                <a:lnTo>
                  <a:pt x="1512907" y="2164389"/>
                </a:lnTo>
                <a:lnTo>
                  <a:pt x="1515603" y="2218608"/>
                </a:lnTo>
                <a:lnTo>
                  <a:pt x="1517231" y="2273205"/>
                </a:lnTo>
                <a:lnTo>
                  <a:pt x="1517777" y="2328164"/>
                </a:lnTo>
              </a:path>
            </a:pathLst>
          </a:custGeom>
          <a:ln w="12700">
            <a:solidFill>
              <a:srgbClr val="E4541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056176" y="1331560"/>
            <a:ext cx="1332230" cy="3970654"/>
          </a:xfrm>
          <a:custGeom>
            <a:avLst/>
            <a:gdLst/>
            <a:ahLst/>
            <a:cxnLst/>
            <a:rect l="l" t="t" r="r" b="b"/>
            <a:pathLst>
              <a:path w="1332229" h="3970654">
                <a:moveTo>
                  <a:pt x="998854" y="665988"/>
                </a:moveTo>
                <a:lnTo>
                  <a:pt x="332866" y="665988"/>
                </a:lnTo>
                <a:lnTo>
                  <a:pt x="332866" y="3970337"/>
                </a:lnTo>
                <a:lnTo>
                  <a:pt x="998854" y="3970337"/>
                </a:lnTo>
                <a:lnTo>
                  <a:pt x="998854" y="665988"/>
                </a:lnTo>
                <a:close/>
              </a:path>
              <a:path w="1332229" h="3970654">
                <a:moveTo>
                  <a:pt x="665861" y="0"/>
                </a:moveTo>
                <a:lnTo>
                  <a:pt x="0" y="665988"/>
                </a:lnTo>
                <a:lnTo>
                  <a:pt x="1331849" y="665988"/>
                </a:lnTo>
                <a:lnTo>
                  <a:pt x="665861" y="0"/>
                </a:lnTo>
                <a:close/>
              </a:path>
            </a:pathLst>
          </a:custGeom>
          <a:solidFill>
            <a:srgbClr val="7D953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091176" y="1930400"/>
            <a:ext cx="1332230" cy="3970654"/>
          </a:xfrm>
          <a:custGeom>
            <a:avLst/>
            <a:gdLst/>
            <a:ahLst/>
            <a:cxnLst/>
            <a:rect l="l" t="t" r="r" b="b"/>
            <a:pathLst>
              <a:path w="1332229" h="3970654">
                <a:moveTo>
                  <a:pt x="0" y="665988"/>
                </a:moveTo>
                <a:lnTo>
                  <a:pt x="665861" y="0"/>
                </a:lnTo>
                <a:lnTo>
                  <a:pt x="1331849" y="665988"/>
                </a:lnTo>
                <a:lnTo>
                  <a:pt x="998854" y="665988"/>
                </a:lnTo>
                <a:lnTo>
                  <a:pt x="998854" y="3970337"/>
                </a:lnTo>
                <a:lnTo>
                  <a:pt x="332866" y="3970337"/>
                </a:lnTo>
                <a:lnTo>
                  <a:pt x="332866" y="665988"/>
                </a:lnTo>
                <a:lnTo>
                  <a:pt x="0" y="665988"/>
                </a:lnTo>
                <a:close/>
              </a:path>
            </a:pathLst>
          </a:custGeom>
          <a:ln w="12700">
            <a:solidFill>
              <a:srgbClr val="FBD4B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288925" y="5592991"/>
            <a:ext cx="4260850" cy="111125"/>
          </a:xfrm>
          <a:custGeom>
            <a:avLst/>
            <a:gdLst/>
            <a:ahLst/>
            <a:cxnLst/>
            <a:rect l="l" t="t" r="r" b="b"/>
            <a:pathLst>
              <a:path w="4260850" h="111125">
                <a:moveTo>
                  <a:pt x="4223116" y="55333"/>
                </a:moveTo>
                <a:lnTo>
                  <a:pt x="4156455" y="94208"/>
                </a:lnTo>
                <a:lnTo>
                  <a:pt x="4154932" y="100037"/>
                </a:lnTo>
                <a:lnTo>
                  <a:pt x="4160266" y="109131"/>
                </a:lnTo>
                <a:lnTo>
                  <a:pt x="4165980" y="110655"/>
                </a:lnTo>
                <a:lnTo>
                  <a:pt x="4244523" y="64858"/>
                </a:lnTo>
                <a:lnTo>
                  <a:pt x="4242054" y="64858"/>
                </a:lnTo>
                <a:lnTo>
                  <a:pt x="4242054" y="63563"/>
                </a:lnTo>
                <a:lnTo>
                  <a:pt x="4237228" y="63563"/>
                </a:lnTo>
                <a:lnTo>
                  <a:pt x="4223116" y="55333"/>
                </a:lnTo>
                <a:close/>
              </a:path>
              <a:path w="4260850" h="111125">
                <a:moveTo>
                  <a:pt x="4206783" y="45808"/>
                </a:moveTo>
                <a:lnTo>
                  <a:pt x="0" y="45808"/>
                </a:lnTo>
                <a:lnTo>
                  <a:pt x="0" y="64858"/>
                </a:lnTo>
                <a:lnTo>
                  <a:pt x="4206783" y="64858"/>
                </a:lnTo>
                <a:lnTo>
                  <a:pt x="4223116" y="55333"/>
                </a:lnTo>
                <a:lnTo>
                  <a:pt x="4206783" y="45808"/>
                </a:lnTo>
                <a:close/>
              </a:path>
              <a:path w="4260850" h="111125">
                <a:moveTo>
                  <a:pt x="4244523" y="45808"/>
                </a:moveTo>
                <a:lnTo>
                  <a:pt x="4242054" y="45808"/>
                </a:lnTo>
                <a:lnTo>
                  <a:pt x="4242054" y="64858"/>
                </a:lnTo>
                <a:lnTo>
                  <a:pt x="4244523" y="64858"/>
                </a:lnTo>
                <a:lnTo>
                  <a:pt x="4260850" y="55333"/>
                </a:lnTo>
                <a:lnTo>
                  <a:pt x="4244523" y="45808"/>
                </a:lnTo>
                <a:close/>
              </a:path>
              <a:path w="4260850" h="111125">
                <a:moveTo>
                  <a:pt x="4237228" y="47104"/>
                </a:moveTo>
                <a:lnTo>
                  <a:pt x="4223116" y="55333"/>
                </a:lnTo>
                <a:lnTo>
                  <a:pt x="4237228" y="63563"/>
                </a:lnTo>
                <a:lnTo>
                  <a:pt x="4237228" y="47104"/>
                </a:lnTo>
                <a:close/>
              </a:path>
              <a:path w="4260850" h="111125">
                <a:moveTo>
                  <a:pt x="4242054" y="47104"/>
                </a:moveTo>
                <a:lnTo>
                  <a:pt x="4237228" y="47104"/>
                </a:lnTo>
                <a:lnTo>
                  <a:pt x="4237228" y="63563"/>
                </a:lnTo>
                <a:lnTo>
                  <a:pt x="4242054" y="63563"/>
                </a:lnTo>
                <a:lnTo>
                  <a:pt x="4242054" y="47104"/>
                </a:lnTo>
                <a:close/>
              </a:path>
              <a:path w="4260850" h="111125">
                <a:moveTo>
                  <a:pt x="4166108" y="0"/>
                </a:moveTo>
                <a:lnTo>
                  <a:pt x="4160266" y="1536"/>
                </a:lnTo>
                <a:lnTo>
                  <a:pt x="4154932" y="10629"/>
                </a:lnTo>
                <a:lnTo>
                  <a:pt x="4156455" y="16459"/>
                </a:lnTo>
                <a:lnTo>
                  <a:pt x="4223116" y="55333"/>
                </a:lnTo>
                <a:lnTo>
                  <a:pt x="4237228" y="47104"/>
                </a:lnTo>
                <a:lnTo>
                  <a:pt x="4242054" y="47104"/>
                </a:lnTo>
                <a:lnTo>
                  <a:pt x="4242054" y="45808"/>
                </a:lnTo>
                <a:lnTo>
                  <a:pt x="4244523" y="45808"/>
                </a:lnTo>
                <a:lnTo>
                  <a:pt x="4170553" y="2654"/>
                </a:lnTo>
                <a:lnTo>
                  <a:pt x="4166108" y="0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850381" y="5929884"/>
            <a:ext cx="3044952" cy="82753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 txBox="1"/>
          <p:nvPr/>
        </p:nvSpPr>
        <p:spPr>
          <a:xfrm>
            <a:off x="2297048" y="6189370"/>
            <a:ext cx="150177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Обучающиеся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39" name="object 39"/>
          <p:cNvSpPr/>
          <p:nvPr/>
        </p:nvSpPr>
        <p:spPr>
          <a:xfrm>
            <a:off x="4166996" y="5705424"/>
            <a:ext cx="110616" cy="22091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1985772" y="5648274"/>
            <a:ext cx="110616" cy="22091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2683636" y="5680024"/>
            <a:ext cx="110489" cy="22098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3451986" y="5680024"/>
            <a:ext cx="110489" cy="22098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3698738" y="3517963"/>
            <a:ext cx="393191" cy="795527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4814315" y="3126811"/>
            <a:ext cx="2318004" cy="173736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3857103" y="2489960"/>
            <a:ext cx="1730375" cy="114935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5972807" y="2598949"/>
            <a:ext cx="3066053" cy="565325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3562475" y="5929884"/>
            <a:ext cx="2926080" cy="827532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 txBox="1"/>
          <p:nvPr/>
        </p:nvSpPr>
        <p:spPr>
          <a:xfrm>
            <a:off x="4307586" y="6102350"/>
            <a:ext cx="1567180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9255" marR="5080" indent="-377190">
              <a:lnSpc>
                <a:spcPct val="100000"/>
              </a:lnSpc>
              <a:spcBef>
                <a:spcPts val="100"/>
              </a:spcBef>
            </a:pPr>
            <a:r>
              <a:rPr sz="1500" b="1" dirty="0">
                <a:solidFill>
                  <a:srgbClr val="FFFFFF"/>
                </a:solidFill>
                <a:latin typeface="Times New Roman"/>
                <a:cs typeface="Times New Roman"/>
              </a:rPr>
              <a:t>Ин</a:t>
            </a:r>
            <a:r>
              <a:rPr sz="1500" b="1" spc="-10" dirty="0">
                <a:solidFill>
                  <a:srgbClr val="FFFFFF"/>
                </a:solidFill>
                <a:latin typeface="Times New Roman"/>
                <a:cs typeface="Times New Roman"/>
              </a:rPr>
              <a:t>д</a:t>
            </a:r>
            <a:r>
              <a:rPr sz="15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и</a:t>
            </a:r>
            <a:r>
              <a:rPr sz="1500" b="1" dirty="0">
                <a:solidFill>
                  <a:srgbClr val="FFFFFF"/>
                </a:solidFill>
                <a:latin typeface="Times New Roman"/>
                <a:cs typeface="Times New Roman"/>
              </a:rPr>
              <a:t>в</a:t>
            </a:r>
            <a:r>
              <a:rPr sz="15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иду</a:t>
            </a:r>
            <a:r>
              <a:rPr sz="1500" b="1" spc="5" dirty="0">
                <a:solidFill>
                  <a:srgbClr val="FFFFFF"/>
                </a:solidFill>
                <a:latin typeface="Times New Roman"/>
                <a:cs typeface="Times New Roman"/>
              </a:rPr>
              <a:t>а</a:t>
            </a:r>
            <a:r>
              <a:rPr sz="15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л</a:t>
            </a:r>
            <a:r>
              <a:rPr sz="1500" b="1" spc="5" dirty="0">
                <a:solidFill>
                  <a:srgbClr val="FFFFFF"/>
                </a:solidFill>
                <a:latin typeface="Times New Roman"/>
                <a:cs typeface="Times New Roman"/>
              </a:rPr>
              <a:t>ь</a:t>
            </a:r>
            <a:r>
              <a:rPr sz="15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н</a:t>
            </a:r>
            <a:r>
              <a:rPr sz="1500" b="1" dirty="0">
                <a:solidFill>
                  <a:srgbClr val="FFFFFF"/>
                </a:solidFill>
                <a:latin typeface="Times New Roman"/>
                <a:cs typeface="Times New Roman"/>
              </a:rPr>
              <a:t>ый  </a:t>
            </a:r>
            <a:r>
              <a:rPr sz="15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маршрут</a:t>
            </a:r>
            <a:endParaRPr sz="1500" dirty="0">
              <a:latin typeface="Times New Roman"/>
              <a:cs typeface="Times New Roman"/>
            </a:endParaRPr>
          </a:p>
        </p:txBody>
      </p:sp>
      <p:sp>
        <p:nvSpPr>
          <p:cNvPr id="50" name="object 50"/>
          <p:cNvSpPr/>
          <p:nvPr/>
        </p:nvSpPr>
        <p:spPr>
          <a:xfrm>
            <a:off x="5951980" y="3915727"/>
            <a:ext cx="3066052" cy="804098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marL="447040">
              <a:lnSpc>
                <a:spcPct val="100000"/>
              </a:lnSpc>
              <a:spcBef>
                <a:spcPts val="100"/>
              </a:spcBef>
            </a:pPr>
            <a:endParaRPr lang="ru-RU" sz="1000" b="1" spc="-10" dirty="0" smtClean="0">
              <a:latin typeface="Arial"/>
              <a:cs typeface="Arial"/>
            </a:endParaRPr>
          </a:p>
          <a:p>
            <a:pPr marL="174625">
              <a:lnSpc>
                <a:spcPct val="100000"/>
              </a:lnSpc>
              <a:spcBef>
                <a:spcPts val="100"/>
              </a:spcBef>
            </a:pPr>
            <a:r>
              <a:rPr lang="ru-RU" sz="1000" spc="-10" dirty="0" smtClean="0">
                <a:latin typeface="Arial"/>
                <a:cs typeface="Arial"/>
              </a:rPr>
              <a:t>70% детей с ОВЗ до 2024 года осваивают доп. общеобразовательные программы, в том числе с использованием дистанционных технологий</a:t>
            </a:r>
            <a:endParaRPr lang="ru-RU" sz="1000" dirty="0">
              <a:latin typeface="Arial"/>
              <a:cs typeface="Arial"/>
            </a:endParaRPr>
          </a:p>
        </p:txBody>
      </p:sp>
      <p:sp>
        <p:nvSpPr>
          <p:cNvPr id="51" name="object 51"/>
          <p:cNvSpPr/>
          <p:nvPr/>
        </p:nvSpPr>
        <p:spPr>
          <a:xfrm>
            <a:off x="5866370" y="4745951"/>
            <a:ext cx="3147436" cy="1273849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marL="139065">
              <a:lnSpc>
                <a:spcPct val="100000"/>
              </a:lnSpc>
              <a:spcBef>
                <a:spcPts val="100"/>
              </a:spcBef>
            </a:pPr>
            <a:endParaRPr lang="ru-RU" sz="1000" b="1" spc="-10" dirty="0" smtClean="0">
              <a:latin typeface="Arial"/>
              <a:cs typeface="Arial"/>
            </a:endParaRPr>
          </a:p>
          <a:p>
            <a:pPr marL="139065">
              <a:lnSpc>
                <a:spcPct val="100000"/>
              </a:lnSpc>
              <a:spcBef>
                <a:spcPts val="100"/>
              </a:spcBef>
            </a:pPr>
            <a:r>
              <a:rPr lang="ru-RU" sz="1000" spc="-10" dirty="0" smtClean="0">
                <a:latin typeface="Arial"/>
                <a:cs typeface="Arial"/>
              </a:rPr>
              <a:t>Внедрение </a:t>
            </a:r>
            <a:r>
              <a:rPr lang="ru-RU" sz="1000" spc="-10" dirty="0">
                <a:latin typeface="Arial"/>
                <a:cs typeface="Arial"/>
              </a:rPr>
              <a:t>методологии сопровождения, наставничества и шефства для обучающихся организаций, осуществляющих образовательную деятельность по доп. о</a:t>
            </a:r>
            <a:r>
              <a:rPr lang="ru-RU" sz="1000" spc="-10" dirty="0" smtClean="0">
                <a:latin typeface="Arial"/>
                <a:cs typeface="Arial"/>
              </a:rPr>
              <a:t>бщеобразовательных программам</a:t>
            </a:r>
            <a:r>
              <a:rPr lang="ru-RU" sz="1000" spc="-10" dirty="0">
                <a:latin typeface="Arial"/>
                <a:cs typeface="Arial"/>
              </a:rPr>
              <a:t>, в том числе с применением лучших практик обмена опытом между обучающимися</a:t>
            </a:r>
            <a:endParaRPr lang="ru-RU" sz="1000" dirty="0">
              <a:latin typeface="Arial"/>
              <a:cs typeface="Arial"/>
            </a:endParaRPr>
          </a:p>
        </p:txBody>
      </p:sp>
      <p:sp>
        <p:nvSpPr>
          <p:cNvPr id="54" name="object 54"/>
          <p:cNvSpPr/>
          <p:nvPr/>
        </p:nvSpPr>
        <p:spPr>
          <a:xfrm>
            <a:off x="5587478" y="2881612"/>
            <a:ext cx="278892" cy="2020824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6005464" y="1909826"/>
            <a:ext cx="3033396" cy="609600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 txBox="1"/>
          <p:nvPr/>
        </p:nvSpPr>
        <p:spPr>
          <a:xfrm>
            <a:off x="6132724" y="1640261"/>
            <a:ext cx="2804095" cy="2912336"/>
          </a:xfrm>
          <a:prstGeom prst="rect">
            <a:avLst/>
          </a:prstGeom>
          <a:ln w="19050">
            <a:noFill/>
          </a:ln>
        </p:spPr>
        <p:txBody>
          <a:bodyPr vert="horz" wrap="square" lIns="0" tIns="635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50"/>
              </a:spcBef>
            </a:pPr>
            <a:endParaRPr sz="1350" dirty="0">
              <a:latin typeface="Times New Roman"/>
              <a:cs typeface="Times New Roman"/>
            </a:endParaRPr>
          </a:p>
          <a:p>
            <a:pPr marL="241935" marR="307340" algn="ctr">
              <a:lnSpc>
                <a:spcPct val="100000"/>
              </a:lnSpc>
              <a:spcBef>
                <a:spcPts val="5"/>
              </a:spcBef>
            </a:pPr>
            <a:endParaRPr lang="ru-RU" sz="1000" b="1" spc="-15" dirty="0" smtClean="0">
              <a:latin typeface="Arial"/>
              <a:cs typeface="Arial"/>
            </a:endParaRPr>
          </a:p>
          <a:p>
            <a:pPr marL="241935" marR="307340" algn="ctr">
              <a:lnSpc>
                <a:spcPct val="100000"/>
              </a:lnSpc>
              <a:spcBef>
                <a:spcPts val="5"/>
              </a:spcBef>
            </a:pPr>
            <a:r>
              <a:rPr lang="ru-RU" sz="1000" spc="-15" dirty="0" smtClean="0">
                <a:latin typeface="Arial"/>
                <a:cs typeface="Arial"/>
              </a:rPr>
              <a:t>Участие в открытых он-</a:t>
            </a:r>
            <a:r>
              <a:rPr lang="ru-RU" sz="1000" spc="-15" dirty="0" err="1" smtClean="0">
                <a:latin typeface="Arial"/>
                <a:cs typeface="Arial"/>
              </a:rPr>
              <a:t>лайн</a:t>
            </a:r>
            <a:r>
              <a:rPr lang="ru-RU" sz="1000" spc="-15" dirty="0" smtClean="0">
                <a:latin typeface="Arial"/>
                <a:cs typeface="Arial"/>
              </a:rPr>
              <a:t> уроках, циклах «открытых уроков» «</a:t>
            </a:r>
            <a:r>
              <a:rPr lang="ru-RU" sz="1000" spc="-15" dirty="0" err="1" smtClean="0">
                <a:latin typeface="Arial"/>
                <a:cs typeface="Arial"/>
              </a:rPr>
              <a:t>Проектория</a:t>
            </a:r>
            <a:r>
              <a:rPr lang="ru-RU" sz="1000" spc="-15" dirty="0" smtClean="0">
                <a:latin typeface="Arial"/>
                <a:cs typeface="Arial"/>
              </a:rPr>
              <a:t>», «Уроки настоящего»</a:t>
            </a:r>
            <a:endParaRPr sz="1000" dirty="0">
              <a:latin typeface="Times New Roman"/>
              <a:cs typeface="Times New Roman"/>
            </a:endParaRPr>
          </a:p>
          <a:p>
            <a:pPr marL="262890" marR="330835" algn="ctr">
              <a:lnSpc>
                <a:spcPct val="100000"/>
              </a:lnSpc>
              <a:spcBef>
                <a:spcPts val="1320"/>
              </a:spcBef>
            </a:pPr>
            <a:endParaRPr sz="1200" dirty="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r>
              <a:rPr lang="ru-RU" sz="1100" dirty="0" smtClean="0">
                <a:latin typeface="Times New Roman"/>
                <a:cs typeface="Times New Roman"/>
              </a:rPr>
              <a:t>Реализация проекта «Билет в будущее</a:t>
            </a:r>
            <a:r>
              <a:rPr lang="ru-RU" sz="1300" dirty="0" smtClean="0">
                <a:latin typeface="Times New Roman"/>
                <a:cs typeface="Times New Roman"/>
              </a:rPr>
              <a:t>»</a:t>
            </a:r>
            <a:endParaRPr sz="13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25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5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5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5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500" dirty="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endParaRPr sz="1400" dirty="0">
              <a:latin typeface="Arial"/>
              <a:cs typeface="Arial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288925" y="878515"/>
            <a:ext cx="7469188" cy="321242"/>
          </a:xfrm>
          <a:prstGeom prst="rect">
            <a:avLst/>
          </a:prstGeom>
        </p:spPr>
        <p:txBody>
          <a:bodyPr vert="horz" wrap="square" lIns="0" tIns="43815" rIns="0" bIns="0" rtlCol="0">
            <a:spAutoFit/>
          </a:bodyPr>
          <a:lstStyle/>
          <a:p>
            <a:pPr marL="2952750">
              <a:lnSpc>
                <a:spcPct val="100000"/>
              </a:lnSpc>
              <a:spcBef>
                <a:spcPts val="345"/>
              </a:spcBef>
              <a:tabLst>
                <a:tab pos="5586730" algn="l"/>
              </a:tabLst>
            </a:pPr>
            <a:r>
              <a:rPr lang="ru-RU" sz="1800" b="1" spc="-50" dirty="0" smtClean="0">
                <a:solidFill>
                  <a:srgbClr val="FF0000"/>
                </a:solidFill>
                <a:latin typeface="Arial"/>
                <a:cs typeface="Arial"/>
              </a:rPr>
              <a:t>Муниципальный</a:t>
            </a:r>
            <a:r>
              <a:rPr sz="1800" b="1" spc="10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b="1" spc="-25" dirty="0">
                <a:solidFill>
                  <a:srgbClr val="FF0000"/>
                </a:solidFill>
                <a:latin typeface="Arial"/>
                <a:cs typeface="Arial"/>
              </a:rPr>
              <a:t>к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о</a:t>
            </a:r>
            <a:r>
              <a:rPr sz="1800" b="1" spc="5" dirty="0">
                <a:solidFill>
                  <a:srgbClr val="FF0000"/>
                </a:solidFill>
                <a:latin typeface="Arial"/>
                <a:cs typeface="Arial"/>
              </a:rPr>
              <a:t>н</a:t>
            </a:r>
            <a:r>
              <a:rPr sz="1800" b="1" spc="15" dirty="0">
                <a:solidFill>
                  <a:srgbClr val="FF0000"/>
                </a:solidFill>
                <a:latin typeface="Arial"/>
                <a:cs typeface="Arial"/>
              </a:rPr>
              <a:t>т</a:t>
            </a:r>
            <a:r>
              <a:rPr sz="1800" b="1" spc="-45" dirty="0">
                <a:solidFill>
                  <a:srgbClr val="FF0000"/>
                </a:solidFill>
                <a:latin typeface="Arial"/>
                <a:cs typeface="Arial"/>
              </a:rPr>
              <a:t>у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р	</a:t>
            </a:r>
            <a:r>
              <a:rPr sz="1800" b="1" dirty="0" err="1" smtClean="0">
                <a:solidFill>
                  <a:srgbClr val="FF0000"/>
                </a:solidFill>
                <a:latin typeface="Arial"/>
                <a:cs typeface="Arial"/>
              </a:rPr>
              <a:t>п</a:t>
            </a:r>
            <a:r>
              <a:rPr sz="1800" b="1" spc="5" dirty="0" err="1" smtClean="0">
                <a:solidFill>
                  <a:srgbClr val="FF0000"/>
                </a:solidFill>
                <a:latin typeface="Arial"/>
                <a:cs typeface="Arial"/>
              </a:rPr>
              <a:t>р</a:t>
            </a:r>
            <a:r>
              <a:rPr sz="1800" b="1" dirty="0" err="1" smtClean="0">
                <a:solidFill>
                  <a:srgbClr val="FF0000"/>
                </a:solidFill>
                <a:latin typeface="Arial"/>
                <a:cs typeface="Arial"/>
              </a:rPr>
              <a:t>оек</a:t>
            </a:r>
            <a:r>
              <a:rPr sz="1800" b="1" spc="-35" dirty="0" err="1" smtClean="0">
                <a:solidFill>
                  <a:srgbClr val="FF0000"/>
                </a:solidFill>
                <a:latin typeface="Arial"/>
                <a:cs typeface="Arial"/>
              </a:rPr>
              <a:t>т</a:t>
            </a:r>
            <a:r>
              <a:rPr sz="1800" b="1" dirty="0" err="1" smtClean="0">
                <a:solidFill>
                  <a:srgbClr val="FF0000"/>
                </a:solidFill>
                <a:latin typeface="Arial"/>
                <a:cs typeface="Arial"/>
              </a:rPr>
              <a:t>а</a:t>
            </a:r>
            <a:endParaRPr sz="1800" dirty="0">
              <a:latin typeface="Arial"/>
              <a:cs typeface="Arial"/>
            </a:endParaRPr>
          </a:p>
        </p:txBody>
      </p:sp>
      <p:sp>
        <p:nvSpPr>
          <p:cNvPr id="64" name="Скругленный прямоугольник 63"/>
          <p:cNvSpPr/>
          <p:nvPr/>
        </p:nvSpPr>
        <p:spPr>
          <a:xfrm>
            <a:off x="259810" y="1430766"/>
            <a:ext cx="3451923" cy="506684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Система конкурсов, олимпиад, соревнований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5" name="Скругленный прямоугольник 64"/>
          <p:cNvSpPr/>
          <p:nvPr/>
        </p:nvSpPr>
        <p:spPr>
          <a:xfrm>
            <a:off x="241626" y="2042425"/>
            <a:ext cx="3470107" cy="506684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>
                <a:solidFill>
                  <a:schemeClr val="tx1"/>
                </a:solidFill>
              </a:rPr>
              <a:t>Грантовая</a:t>
            </a:r>
            <a:r>
              <a:rPr lang="ru-RU" dirty="0" smtClean="0">
                <a:solidFill>
                  <a:schemeClr val="tx1"/>
                </a:solidFill>
              </a:rPr>
              <a:t> поддержка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6" name="Скругленный прямоугольник 65"/>
          <p:cNvSpPr/>
          <p:nvPr/>
        </p:nvSpPr>
        <p:spPr>
          <a:xfrm>
            <a:off x="205677" y="2692907"/>
            <a:ext cx="3356798" cy="506684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Дополнительное образование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7" name="Скругленный прямоугольник 66"/>
          <p:cNvSpPr/>
          <p:nvPr/>
        </p:nvSpPr>
        <p:spPr>
          <a:xfrm>
            <a:off x="241626" y="3276242"/>
            <a:ext cx="3259344" cy="506684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Центр исследований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227448" y="3892024"/>
            <a:ext cx="3259344" cy="506684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Выездные мероприяти</a:t>
            </a:r>
            <a:r>
              <a:rPr lang="ru-RU" dirty="0">
                <a:solidFill>
                  <a:schemeClr val="tx1"/>
                </a:solidFill>
              </a:rPr>
              <a:t>я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227448" y="4492609"/>
            <a:ext cx="3259344" cy="506684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Поощрительные поездки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3" name="Скругленный прямоугольник 42"/>
          <p:cNvSpPr/>
          <p:nvPr/>
        </p:nvSpPr>
        <p:spPr>
          <a:xfrm>
            <a:off x="215229" y="5048872"/>
            <a:ext cx="3259344" cy="506684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Каникулярные школы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8" name="object 47"/>
          <p:cNvSpPr/>
          <p:nvPr/>
        </p:nvSpPr>
        <p:spPr>
          <a:xfrm>
            <a:off x="5907061" y="3276242"/>
            <a:ext cx="3066053" cy="565325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r>
              <a:rPr lang="ru-RU" sz="1000" b="1" dirty="0" smtClean="0"/>
              <a:t>          </a:t>
            </a:r>
          </a:p>
          <a:p>
            <a:r>
              <a:rPr lang="ru-RU" sz="1000" b="1" dirty="0"/>
              <a:t> </a:t>
            </a:r>
            <a:r>
              <a:rPr lang="ru-RU" sz="1000" b="1" dirty="0" smtClean="0"/>
              <a:t>               </a:t>
            </a:r>
            <a:r>
              <a:rPr lang="ru-RU" sz="1000" dirty="0" smtClean="0"/>
              <a:t>Обновление МТБ в школах для занятий            </a:t>
            </a:r>
          </a:p>
          <a:p>
            <a:r>
              <a:rPr lang="ru-RU" sz="1000" dirty="0"/>
              <a:t> </a:t>
            </a:r>
            <a:r>
              <a:rPr lang="ru-RU" sz="1000" dirty="0" smtClean="0"/>
              <a:t>                  </a:t>
            </a:r>
            <a:r>
              <a:rPr lang="ru-RU" sz="1000" dirty="0" smtClean="0"/>
              <a:t>физической культурой и спортом</a:t>
            </a:r>
            <a:endParaRPr sz="1000" dirty="0"/>
          </a:p>
        </p:txBody>
      </p:sp>
      <p:sp>
        <p:nvSpPr>
          <p:cNvPr id="59" name="object 48"/>
          <p:cNvSpPr/>
          <p:nvPr/>
        </p:nvSpPr>
        <p:spPr>
          <a:xfrm>
            <a:off x="7181905" y="6030468"/>
            <a:ext cx="1962095" cy="827532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60" name="object 49"/>
          <p:cNvSpPr txBox="1"/>
          <p:nvPr/>
        </p:nvSpPr>
        <p:spPr>
          <a:xfrm>
            <a:off x="7616984" y="6310084"/>
            <a:ext cx="1211091" cy="2436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9255" marR="5080" indent="-377190">
              <a:lnSpc>
                <a:spcPct val="100000"/>
              </a:lnSpc>
              <a:spcBef>
                <a:spcPts val="100"/>
              </a:spcBef>
            </a:pPr>
            <a:r>
              <a:rPr lang="ru-RU" sz="1500" dirty="0" smtClean="0">
                <a:solidFill>
                  <a:schemeClr val="bg1"/>
                </a:solidFill>
                <a:latin typeface="Times New Roman"/>
                <a:cs typeface="Times New Roman"/>
              </a:rPr>
              <a:t>Инновации</a:t>
            </a:r>
            <a:endParaRPr sz="1500" dirty="0">
              <a:solidFill>
                <a:schemeClr val="bg1"/>
              </a:solidFill>
              <a:latin typeface="Times New Roman"/>
              <a:cs typeface="Times New Roman"/>
            </a:endParaRPr>
          </a:p>
        </p:txBody>
      </p:sp>
      <p:sp>
        <p:nvSpPr>
          <p:cNvPr id="61" name="object 55"/>
          <p:cNvSpPr/>
          <p:nvPr/>
        </p:nvSpPr>
        <p:spPr>
          <a:xfrm>
            <a:off x="6018073" y="1274079"/>
            <a:ext cx="3033396" cy="609600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marL="87313">
              <a:lnSpc>
                <a:spcPct val="100000"/>
              </a:lnSpc>
              <a:spcBef>
                <a:spcPts val="100"/>
              </a:spcBef>
            </a:pPr>
            <a:endParaRPr lang="ru-RU" sz="900" b="1" spc="-10" dirty="0" smtClean="0">
              <a:latin typeface="Arial"/>
              <a:cs typeface="Arial"/>
            </a:endParaRPr>
          </a:p>
          <a:p>
            <a:pPr marL="87313">
              <a:lnSpc>
                <a:spcPct val="100000"/>
              </a:lnSpc>
              <a:spcBef>
                <a:spcPts val="100"/>
              </a:spcBef>
            </a:pPr>
            <a:r>
              <a:rPr lang="ru-RU" sz="900" spc="-10" dirty="0" smtClean="0">
                <a:latin typeface="Arial"/>
                <a:cs typeface="Arial"/>
              </a:rPr>
              <a:t>70</a:t>
            </a:r>
            <a:r>
              <a:rPr lang="ru-RU" sz="900" spc="-10" dirty="0">
                <a:latin typeface="Arial"/>
                <a:cs typeface="Arial"/>
              </a:rPr>
              <a:t>% детей с ОВЗ до 2024 года осваивают доп. общеобразовательные программы, в том числе с использованием дистанционных технологий</a:t>
            </a:r>
            <a:endParaRPr lang="ru-RU" sz="90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Скругленный прямоугольник 58"/>
          <p:cNvSpPr/>
          <p:nvPr/>
        </p:nvSpPr>
        <p:spPr>
          <a:xfrm>
            <a:off x="482004" y="4692307"/>
            <a:ext cx="3486119" cy="676364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Скругленный прямоугольник 54"/>
          <p:cNvSpPr/>
          <p:nvPr/>
        </p:nvSpPr>
        <p:spPr>
          <a:xfrm>
            <a:off x="308672" y="1492741"/>
            <a:ext cx="3659451" cy="676364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object 13"/>
          <p:cNvSpPr txBox="1">
            <a:spLocks noGrp="1"/>
          </p:cNvSpPr>
          <p:nvPr>
            <p:ph type="title"/>
          </p:nvPr>
        </p:nvSpPr>
        <p:spPr>
          <a:xfrm>
            <a:off x="762001" y="188912"/>
            <a:ext cx="8058529" cy="546945"/>
          </a:xfrm>
          <a:prstGeom prst="rect">
            <a:avLst/>
          </a:prstGeom>
          <a:solidFill>
            <a:srgbClr val="0E6EC5"/>
          </a:solidFill>
          <a:ln w="25400">
            <a:solidFill>
              <a:srgbClr val="085091"/>
            </a:solidFill>
          </a:ln>
        </p:spPr>
        <p:txBody>
          <a:bodyPr vert="horz" wrap="square" lIns="0" tIns="236855" rIns="0" bIns="0" rtlCol="0">
            <a:spAutoFit/>
          </a:bodyPr>
          <a:lstStyle/>
          <a:p>
            <a:pPr marL="564515">
              <a:lnSpc>
                <a:spcPct val="100000"/>
              </a:lnSpc>
              <a:spcBef>
                <a:spcPts val="1865"/>
              </a:spcBef>
            </a:pPr>
            <a:r>
              <a:rPr sz="2000" dirty="0">
                <a:latin typeface="Arial"/>
                <a:cs typeface="Arial"/>
              </a:rPr>
              <a:t>Федеральный </a:t>
            </a:r>
            <a:r>
              <a:rPr sz="2000" dirty="0" err="1">
                <a:latin typeface="Arial"/>
                <a:cs typeface="Arial"/>
              </a:rPr>
              <a:t>проект</a:t>
            </a:r>
            <a:r>
              <a:rPr sz="2000" dirty="0">
                <a:latin typeface="Arial"/>
                <a:cs typeface="Arial"/>
              </a:rPr>
              <a:t> </a:t>
            </a:r>
            <a:r>
              <a:rPr sz="2000" dirty="0" smtClean="0">
                <a:latin typeface="Arial"/>
                <a:cs typeface="Arial"/>
              </a:rPr>
              <a:t>«</a:t>
            </a:r>
            <a:r>
              <a:rPr lang="ru-RU" sz="2000" dirty="0">
                <a:latin typeface="Arial"/>
                <a:cs typeface="Arial"/>
              </a:rPr>
              <a:t>Поддержка семей, имеющих детей</a:t>
            </a:r>
            <a:r>
              <a:rPr sz="2000" spc="-10" dirty="0" smtClean="0">
                <a:latin typeface="Arial"/>
                <a:cs typeface="Arial"/>
              </a:rPr>
              <a:t>»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464946" y="1518798"/>
            <a:ext cx="3388962" cy="47448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-635" algn="ctr">
              <a:lnSpc>
                <a:spcPct val="100000"/>
              </a:lnSpc>
              <a:spcBef>
                <a:spcPts val="100"/>
              </a:spcBef>
            </a:pPr>
            <a:r>
              <a:rPr sz="1000" b="1" spc="-5" dirty="0">
                <a:latin typeface="Arial"/>
                <a:cs typeface="Arial"/>
              </a:rPr>
              <a:t>Информационно-методическое  </a:t>
            </a:r>
            <a:r>
              <a:rPr sz="1000" b="1" dirty="0">
                <a:latin typeface="Arial"/>
                <a:cs typeface="Arial"/>
              </a:rPr>
              <a:t>сопровождение, </a:t>
            </a:r>
            <a:r>
              <a:rPr sz="1000" b="1" spc="-5" dirty="0" err="1">
                <a:latin typeface="Arial"/>
                <a:cs typeface="Arial"/>
              </a:rPr>
              <a:t>проведение</a:t>
            </a:r>
            <a:r>
              <a:rPr sz="1000" b="1" spc="-5" dirty="0">
                <a:latin typeface="Arial"/>
                <a:cs typeface="Arial"/>
              </a:rPr>
              <a:t>  </a:t>
            </a:r>
            <a:r>
              <a:rPr sz="1000" b="1" spc="-5" dirty="0" err="1" smtClean="0">
                <a:latin typeface="Arial"/>
                <a:cs typeface="Arial"/>
              </a:rPr>
              <a:t>семинаров</a:t>
            </a:r>
            <a:r>
              <a:rPr sz="1000" b="1" spc="-5" dirty="0">
                <a:latin typeface="Arial"/>
                <a:cs typeface="Arial"/>
              </a:rPr>
              <a:t>, организация мастер-  </a:t>
            </a:r>
            <a:r>
              <a:rPr sz="1000" b="1" dirty="0">
                <a:latin typeface="Arial"/>
                <a:cs typeface="Arial"/>
              </a:rPr>
              <a:t>классов, </a:t>
            </a:r>
            <a:r>
              <a:rPr sz="1000" b="1" spc="-10" dirty="0">
                <a:latin typeface="Arial"/>
                <a:cs typeface="Arial"/>
              </a:rPr>
              <a:t>открытых занятий </a:t>
            </a:r>
            <a:r>
              <a:rPr sz="1000" b="1" dirty="0">
                <a:latin typeface="Arial"/>
                <a:cs typeface="Arial"/>
              </a:rPr>
              <a:t>и</a:t>
            </a:r>
            <a:r>
              <a:rPr sz="1000" b="1" spc="-15" dirty="0">
                <a:latin typeface="Arial"/>
                <a:cs typeface="Arial"/>
              </a:rPr>
              <a:t> </a:t>
            </a:r>
            <a:r>
              <a:rPr sz="1000" b="1" spc="-10" dirty="0">
                <a:latin typeface="Arial"/>
                <a:cs typeface="Arial"/>
              </a:rPr>
              <a:t>т.д.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426935" y="3855443"/>
            <a:ext cx="3541188" cy="32338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 txBox="1"/>
          <p:nvPr/>
        </p:nvSpPr>
        <p:spPr>
          <a:xfrm>
            <a:off x="762001" y="3992075"/>
            <a:ext cx="3091907" cy="1667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75360">
              <a:lnSpc>
                <a:spcPct val="100000"/>
              </a:lnSpc>
              <a:spcBef>
                <a:spcPts val="100"/>
              </a:spcBef>
            </a:pPr>
            <a:r>
              <a:rPr sz="1000" b="1" dirty="0">
                <a:latin typeface="Arial"/>
                <a:cs typeface="Arial"/>
              </a:rPr>
              <a:t>ПМП</a:t>
            </a:r>
            <a:r>
              <a:rPr sz="1000" b="1" spc="-50" dirty="0">
                <a:latin typeface="Arial"/>
                <a:cs typeface="Arial"/>
              </a:rPr>
              <a:t> </a:t>
            </a:r>
            <a:r>
              <a:rPr sz="1000" b="1" spc="-5" dirty="0" err="1">
                <a:latin typeface="Arial"/>
                <a:cs typeface="Arial"/>
              </a:rPr>
              <a:t>консилиумы</a:t>
            </a:r>
            <a:r>
              <a:rPr sz="1000" b="1" spc="-5" dirty="0" smtClean="0">
                <a:latin typeface="Arial"/>
                <a:cs typeface="Arial"/>
              </a:rPr>
              <a:t>,</a:t>
            </a:r>
            <a:r>
              <a:rPr lang="ru-RU" sz="1000" b="1" spc="-5" dirty="0" smtClean="0">
                <a:latin typeface="Arial"/>
                <a:cs typeface="Arial"/>
              </a:rPr>
              <a:t> ПМПК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2382011" y="1011428"/>
            <a:ext cx="4548760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ru-RU" sz="1800" b="1" spc="-10" dirty="0" smtClean="0">
                <a:solidFill>
                  <a:srgbClr val="FF0000"/>
                </a:solidFill>
                <a:latin typeface="Arial"/>
                <a:cs typeface="Arial"/>
              </a:rPr>
              <a:t>Муниципальный</a:t>
            </a:r>
            <a:r>
              <a:rPr sz="1800" b="1" spc="-10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FF0000"/>
                </a:solidFill>
                <a:latin typeface="Arial"/>
                <a:cs typeface="Arial"/>
              </a:rPr>
              <a:t>контур</a:t>
            </a:r>
            <a:r>
              <a:rPr sz="1800" b="1" spc="1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FF0000"/>
                </a:solidFill>
                <a:latin typeface="Arial"/>
                <a:cs typeface="Arial"/>
              </a:rPr>
              <a:t>проекта</a:t>
            </a:r>
            <a:endParaRPr sz="1800" dirty="0">
              <a:latin typeface="Arial"/>
              <a:cs typeface="Arial"/>
            </a:endParaRPr>
          </a:p>
        </p:txBody>
      </p:sp>
      <p:sp>
        <p:nvSpPr>
          <p:cNvPr id="56" name="Скругленный прямоугольник 55"/>
          <p:cNvSpPr/>
          <p:nvPr/>
        </p:nvSpPr>
        <p:spPr>
          <a:xfrm>
            <a:off x="340058" y="2391774"/>
            <a:ext cx="3628065" cy="676364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Прямоугольник 53"/>
          <p:cNvSpPr/>
          <p:nvPr/>
        </p:nvSpPr>
        <p:spPr>
          <a:xfrm>
            <a:off x="0" y="2471449"/>
            <a:ext cx="3968123" cy="5027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125730" algn="ctr">
              <a:lnSpc>
                <a:spcPts val="990"/>
              </a:lnSpc>
            </a:pPr>
            <a:r>
              <a:rPr lang="ru-RU" sz="1000" b="1" spc="-5" dirty="0" smtClean="0">
                <a:latin typeface="Arial"/>
                <a:cs typeface="Arial"/>
              </a:rPr>
              <a:t>Информационно-методическое </a:t>
            </a:r>
            <a:r>
              <a:rPr lang="ru-RU" sz="1000" b="1" dirty="0" smtClean="0">
                <a:latin typeface="Arial"/>
                <a:cs typeface="Arial"/>
              </a:rPr>
              <a:t>сопровождение</a:t>
            </a:r>
            <a:r>
              <a:rPr lang="ru-RU" sz="1000" b="1" dirty="0">
                <a:latin typeface="Arial"/>
                <a:cs typeface="Arial"/>
              </a:rPr>
              <a:t>,</a:t>
            </a:r>
            <a:r>
              <a:rPr lang="ru-RU" sz="1000" b="1" spc="-100" dirty="0">
                <a:latin typeface="Arial"/>
                <a:cs typeface="Arial"/>
              </a:rPr>
              <a:t> </a:t>
            </a:r>
            <a:r>
              <a:rPr lang="ru-RU" sz="1000" b="1" spc="-10" dirty="0">
                <a:latin typeface="Arial"/>
                <a:cs typeface="Arial"/>
              </a:rPr>
              <a:t>мониторинг,  работа </a:t>
            </a:r>
            <a:r>
              <a:rPr lang="ru-RU" sz="1000" b="1" dirty="0">
                <a:latin typeface="Arial"/>
                <a:cs typeface="Arial"/>
              </a:rPr>
              <a:t>с</a:t>
            </a:r>
            <a:r>
              <a:rPr lang="ru-RU" sz="1000" b="1" spc="-10" dirty="0">
                <a:latin typeface="Arial"/>
                <a:cs typeface="Arial"/>
              </a:rPr>
              <a:t> </a:t>
            </a:r>
            <a:r>
              <a:rPr lang="ru-RU" sz="1000" b="1" spc="-5" dirty="0">
                <a:latin typeface="Arial"/>
                <a:cs typeface="Arial"/>
              </a:rPr>
              <a:t>родительскими</a:t>
            </a:r>
            <a:endParaRPr lang="ru-RU" sz="1000" dirty="0">
              <a:latin typeface="Arial"/>
              <a:cs typeface="Arial"/>
            </a:endParaRPr>
          </a:p>
          <a:p>
            <a:pPr marR="125095" algn="ctr">
              <a:lnSpc>
                <a:spcPct val="100000"/>
              </a:lnSpc>
            </a:pPr>
            <a:r>
              <a:rPr lang="ru-RU" sz="1000" b="1" spc="-5" dirty="0">
                <a:latin typeface="Arial"/>
                <a:cs typeface="Arial"/>
              </a:rPr>
              <a:t>организациями</a:t>
            </a:r>
            <a:endParaRPr lang="ru-RU" sz="1000" dirty="0">
              <a:latin typeface="Arial"/>
              <a:cs typeface="Arial"/>
            </a:endParaRPr>
          </a:p>
        </p:txBody>
      </p:sp>
      <p:sp>
        <p:nvSpPr>
          <p:cNvPr id="57" name="Скругленный прямоугольник 56"/>
          <p:cNvSpPr/>
          <p:nvPr/>
        </p:nvSpPr>
        <p:spPr>
          <a:xfrm>
            <a:off x="337782" y="3189209"/>
            <a:ext cx="3630341" cy="464878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object 43"/>
          <p:cNvSpPr txBox="1"/>
          <p:nvPr/>
        </p:nvSpPr>
        <p:spPr>
          <a:xfrm>
            <a:off x="464944" y="3324877"/>
            <a:ext cx="3503179" cy="280846"/>
          </a:xfrm>
          <a:prstGeom prst="rect">
            <a:avLst/>
          </a:prstGeom>
        </p:spPr>
        <p:txBody>
          <a:bodyPr vert="horz" wrap="square" lIns="0" tIns="24130" rIns="0" bIns="0" rtlCol="0">
            <a:spAutoFit/>
          </a:bodyPr>
          <a:lstStyle/>
          <a:p>
            <a:pPr marL="12700" marR="5080" algn="ctr">
              <a:lnSpc>
                <a:spcPts val="1010"/>
              </a:lnSpc>
              <a:spcBef>
                <a:spcPts val="190"/>
              </a:spcBef>
            </a:pPr>
            <a:r>
              <a:rPr sz="1000" b="1" spc="-5" dirty="0">
                <a:latin typeface="Arial"/>
                <a:cs typeface="Arial"/>
              </a:rPr>
              <a:t>Организация </a:t>
            </a:r>
            <a:r>
              <a:rPr sz="1000" b="1" dirty="0">
                <a:latin typeface="Arial"/>
                <a:cs typeface="Arial"/>
              </a:rPr>
              <a:t>и</a:t>
            </a:r>
            <a:r>
              <a:rPr sz="1000" b="1" spc="-80" dirty="0">
                <a:latin typeface="Arial"/>
                <a:cs typeface="Arial"/>
              </a:rPr>
              <a:t> </a:t>
            </a:r>
            <a:r>
              <a:rPr sz="1000" b="1" dirty="0">
                <a:latin typeface="Arial"/>
                <a:cs typeface="Arial"/>
              </a:rPr>
              <a:t>сопровождение  </a:t>
            </a:r>
            <a:r>
              <a:rPr sz="1000" b="1" spc="-5" dirty="0">
                <a:latin typeface="Arial"/>
                <a:cs typeface="Arial"/>
              </a:rPr>
              <a:t>инновационной</a:t>
            </a:r>
            <a:r>
              <a:rPr sz="1000" b="1" spc="-60" dirty="0">
                <a:latin typeface="Arial"/>
                <a:cs typeface="Arial"/>
              </a:rPr>
              <a:t> </a:t>
            </a:r>
            <a:r>
              <a:rPr sz="1000" b="1" spc="-10" dirty="0">
                <a:latin typeface="Arial"/>
                <a:cs typeface="Arial"/>
              </a:rPr>
              <a:t>деятельности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58" name="Прямоугольник 57"/>
          <p:cNvSpPr/>
          <p:nvPr/>
        </p:nvSpPr>
        <p:spPr>
          <a:xfrm>
            <a:off x="609600" y="4741683"/>
            <a:ext cx="266700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5080" algn="ctr">
              <a:lnSpc>
                <a:spcPct val="100000"/>
              </a:lnSpc>
            </a:pPr>
            <a:r>
              <a:rPr lang="ru-RU" sz="1000" b="1" spc="-5" dirty="0">
                <a:latin typeface="Arial"/>
                <a:cs typeface="Arial"/>
              </a:rPr>
              <a:t>Консультационные </a:t>
            </a:r>
            <a:r>
              <a:rPr lang="ru-RU" sz="1000" b="1" dirty="0">
                <a:latin typeface="Arial"/>
                <a:cs typeface="Arial"/>
              </a:rPr>
              <a:t>центры </a:t>
            </a:r>
            <a:r>
              <a:rPr lang="ru-RU" sz="1000" b="1" spc="-5" dirty="0">
                <a:latin typeface="Arial"/>
                <a:cs typeface="Arial"/>
              </a:rPr>
              <a:t>(пункты) </a:t>
            </a:r>
            <a:r>
              <a:rPr lang="ru-RU" sz="1000" b="1" dirty="0">
                <a:latin typeface="Arial"/>
                <a:cs typeface="Arial"/>
              </a:rPr>
              <a:t>работы</a:t>
            </a:r>
            <a:r>
              <a:rPr lang="ru-RU" sz="1000" b="1" spc="-114" dirty="0">
                <a:latin typeface="Arial"/>
                <a:cs typeface="Arial"/>
              </a:rPr>
              <a:t> </a:t>
            </a:r>
            <a:r>
              <a:rPr lang="ru-RU" sz="1000" b="1" dirty="0">
                <a:latin typeface="Arial"/>
                <a:cs typeface="Arial"/>
              </a:rPr>
              <a:t>с  </a:t>
            </a:r>
            <a:r>
              <a:rPr lang="ru-RU" sz="1000" b="1" spc="-5" dirty="0">
                <a:latin typeface="Arial"/>
                <a:cs typeface="Arial"/>
              </a:rPr>
              <a:t>родителями</a:t>
            </a:r>
            <a:endParaRPr lang="ru-RU" sz="1000" dirty="0">
              <a:latin typeface="Arial"/>
              <a:cs typeface="Arial"/>
            </a:endParaRPr>
          </a:p>
        </p:txBody>
      </p:sp>
      <p:sp>
        <p:nvSpPr>
          <p:cNvPr id="61" name="object 17"/>
          <p:cNvSpPr/>
          <p:nvPr/>
        </p:nvSpPr>
        <p:spPr>
          <a:xfrm rot="5400000">
            <a:off x="1860301" y="4308904"/>
            <a:ext cx="477289" cy="2832282"/>
          </a:xfrm>
          <a:custGeom>
            <a:avLst/>
            <a:gdLst/>
            <a:ahLst/>
            <a:cxnLst/>
            <a:rect l="l" t="t" r="r" b="b"/>
            <a:pathLst>
              <a:path w="673735" h="4968875">
                <a:moveTo>
                  <a:pt x="0" y="0"/>
                </a:moveTo>
                <a:lnTo>
                  <a:pt x="77192" y="1476"/>
                </a:lnTo>
                <a:lnTo>
                  <a:pt x="148056" y="5682"/>
                </a:lnTo>
                <a:lnTo>
                  <a:pt x="210568" y="12286"/>
                </a:lnTo>
                <a:lnTo>
                  <a:pt x="262708" y="20953"/>
                </a:lnTo>
                <a:lnTo>
                  <a:pt x="302454" y="31351"/>
                </a:lnTo>
                <a:lnTo>
                  <a:pt x="336676" y="56007"/>
                </a:lnTo>
                <a:lnTo>
                  <a:pt x="336676" y="2428240"/>
                </a:lnTo>
                <a:lnTo>
                  <a:pt x="345522" y="2441106"/>
                </a:lnTo>
                <a:lnTo>
                  <a:pt x="410532" y="2463343"/>
                </a:lnTo>
                <a:lnTo>
                  <a:pt x="462644" y="2472037"/>
                </a:lnTo>
                <a:lnTo>
                  <a:pt x="525127" y="2478666"/>
                </a:lnTo>
                <a:lnTo>
                  <a:pt x="595954" y="2482890"/>
                </a:lnTo>
                <a:lnTo>
                  <a:pt x="673100" y="2484374"/>
                </a:lnTo>
                <a:lnTo>
                  <a:pt x="595961" y="2485857"/>
                </a:lnTo>
                <a:lnTo>
                  <a:pt x="525149" y="2490081"/>
                </a:lnTo>
                <a:lnTo>
                  <a:pt x="462684" y="2496710"/>
                </a:lnTo>
                <a:lnTo>
                  <a:pt x="410585" y="2505404"/>
                </a:lnTo>
                <a:lnTo>
                  <a:pt x="370871" y="2515827"/>
                </a:lnTo>
                <a:lnTo>
                  <a:pt x="336676" y="2540508"/>
                </a:lnTo>
                <a:lnTo>
                  <a:pt x="336676" y="4912728"/>
                </a:lnTo>
                <a:lnTo>
                  <a:pt x="327784" y="4925580"/>
                </a:lnTo>
                <a:lnTo>
                  <a:pt x="262718" y="4947803"/>
                </a:lnTo>
                <a:lnTo>
                  <a:pt x="210592" y="4956490"/>
                </a:lnTo>
                <a:lnTo>
                  <a:pt x="148102" y="4963111"/>
                </a:lnTo>
                <a:lnTo>
                  <a:pt x="77272" y="4967330"/>
                </a:lnTo>
                <a:lnTo>
                  <a:pt x="126" y="4968811"/>
                </a:lnTo>
              </a:path>
            </a:pathLst>
          </a:custGeom>
          <a:ln w="15875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Скругленный прямоугольник 61"/>
          <p:cNvSpPr/>
          <p:nvPr/>
        </p:nvSpPr>
        <p:spPr>
          <a:xfrm>
            <a:off x="680857" y="6031556"/>
            <a:ext cx="2524487" cy="782138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Накопленный опыт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7" name="object 36"/>
          <p:cNvSpPr/>
          <p:nvPr/>
        </p:nvSpPr>
        <p:spPr>
          <a:xfrm>
            <a:off x="408739" y="4240893"/>
            <a:ext cx="3559384" cy="32338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2"/>
            </a:solidFill>
          </a:ln>
        </p:spPr>
        <p:txBody>
          <a:bodyPr wrap="square" lIns="0" tIns="0" rIns="0" bIns="0" rtlCol="0"/>
          <a:lstStyle/>
          <a:p>
            <a:pPr algn="ctr"/>
            <a:r>
              <a:rPr lang="ru-RU" sz="1000" b="1" dirty="0" smtClean="0"/>
              <a:t>Родительские собрания, Дни открытых дверей, совместные мероприятия</a:t>
            </a:r>
            <a:endParaRPr sz="1000" b="1" dirty="0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6019800" y="6044075"/>
            <a:ext cx="2524487" cy="782138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Инновации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4953000" y="1426029"/>
            <a:ext cx="3810000" cy="676364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00" b="1" spc="-5" dirty="0" smtClean="0">
              <a:solidFill>
                <a:schemeClr val="tx1"/>
              </a:solidFill>
              <a:latin typeface="Arial"/>
              <a:cs typeface="Arial"/>
            </a:endParaRPr>
          </a:p>
          <a:p>
            <a:pPr algn="ctr"/>
            <a:endParaRPr lang="ru-RU" sz="1000" b="1" spc="-5" dirty="0">
              <a:solidFill>
                <a:schemeClr val="tx1"/>
              </a:solidFill>
              <a:latin typeface="Arial"/>
              <a:cs typeface="Arial"/>
            </a:endParaRPr>
          </a:p>
          <a:p>
            <a:pPr algn="ctr"/>
            <a:r>
              <a:rPr lang="ru-RU" sz="1000" b="1" spc="-5" dirty="0" smtClean="0">
                <a:solidFill>
                  <a:schemeClr val="tx1"/>
                </a:solidFill>
                <a:latin typeface="Arial"/>
                <a:cs typeface="Arial"/>
              </a:rPr>
              <a:t>Разработка </a:t>
            </a:r>
            <a:r>
              <a:rPr lang="ru-RU" sz="1000" b="1" dirty="0">
                <a:solidFill>
                  <a:schemeClr val="tx1"/>
                </a:solidFill>
                <a:latin typeface="Arial"/>
                <a:cs typeface="Arial"/>
              </a:rPr>
              <a:t>и </a:t>
            </a:r>
            <a:r>
              <a:rPr lang="ru-RU" sz="1000" b="1" spc="-5" dirty="0">
                <a:solidFill>
                  <a:schemeClr val="tx1"/>
                </a:solidFill>
                <a:latin typeface="Arial"/>
                <a:cs typeface="Arial"/>
              </a:rPr>
              <a:t>реализация </a:t>
            </a:r>
            <a:r>
              <a:rPr lang="ru-RU" sz="1000" b="1" spc="-10" dirty="0">
                <a:solidFill>
                  <a:schemeClr val="tx1"/>
                </a:solidFill>
                <a:latin typeface="Arial"/>
                <a:cs typeface="Arial"/>
              </a:rPr>
              <a:t>комплекса обучающих </a:t>
            </a:r>
            <a:r>
              <a:rPr lang="ru-RU" sz="1000" b="1" spc="-15" dirty="0">
                <a:solidFill>
                  <a:schemeClr val="tx1"/>
                </a:solidFill>
                <a:latin typeface="Arial"/>
                <a:cs typeface="Arial"/>
              </a:rPr>
              <a:t>модулей  </a:t>
            </a:r>
            <a:r>
              <a:rPr lang="ru-RU" sz="1000" b="1" spc="-5" dirty="0">
                <a:solidFill>
                  <a:schemeClr val="tx1"/>
                </a:solidFill>
                <a:latin typeface="Arial"/>
                <a:cs typeface="Arial"/>
              </a:rPr>
              <a:t>для </a:t>
            </a:r>
            <a:r>
              <a:rPr lang="ru-RU" sz="1000" b="1" spc="-10" dirty="0">
                <a:solidFill>
                  <a:schemeClr val="tx1"/>
                </a:solidFill>
                <a:latin typeface="Arial"/>
                <a:cs typeface="Arial"/>
              </a:rPr>
              <a:t>родителей детей-инвалидов </a:t>
            </a:r>
            <a:r>
              <a:rPr lang="ru-RU" sz="1000" b="1" spc="-5" dirty="0">
                <a:solidFill>
                  <a:schemeClr val="tx1"/>
                </a:solidFill>
                <a:latin typeface="Arial"/>
                <a:cs typeface="Arial"/>
              </a:rPr>
              <a:t>по вопросам здоровья,  развития, коррекции, </a:t>
            </a:r>
            <a:r>
              <a:rPr lang="ru-RU" sz="1000" b="1" spc="-10" dirty="0">
                <a:solidFill>
                  <a:schemeClr val="tx1"/>
                </a:solidFill>
                <a:latin typeface="Arial"/>
                <a:cs typeface="Arial"/>
              </a:rPr>
              <a:t>обучения </a:t>
            </a:r>
            <a:r>
              <a:rPr lang="ru-RU" sz="1000" b="1" dirty="0">
                <a:solidFill>
                  <a:schemeClr val="tx1"/>
                </a:solidFill>
                <a:latin typeface="Arial"/>
                <a:cs typeface="Arial"/>
              </a:rPr>
              <a:t>и</a:t>
            </a:r>
            <a:r>
              <a:rPr lang="ru-RU" sz="1000" b="1" spc="8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ru-RU" sz="1000" b="1" spc="-10" dirty="0">
                <a:solidFill>
                  <a:schemeClr val="tx1"/>
                </a:solidFill>
                <a:latin typeface="Arial"/>
                <a:cs typeface="Arial"/>
              </a:rPr>
              <a:t>воспитания</a:t>
            </a:r>
            <a:endParaRPr lang="ru-RU" sz="1000" b="1" dirty="0">
              <a:solidFill>
                <a:schemeClr val="tx1"/>
              </a:solidFill>
              <a:latin typeface="Arial"/>
              <a:cs typeface="Arial"/>
            </a:endParaRPr>
          </a:p>
          <a:p>
            <a:pPr algn="ctr"/>
            <a:endParaRPr lang="ru-RU" dirty="0"/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4953000" y="2305628"/>
            <a:ext cx="3810000" cy="676364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R="125730" algn="ctr">
              <a:lnSpc>
                <a:spcPts val="990"/>
              </a:lnSpc>
            </a:pPr>
            <a:r>
              <a:rPr lang="ru-RU" sz="1000" b="1" dirty="0">
                <a:solidFill>
                  <a:schemeClr val="tx1"/>
                </a:solidFill>
              </a:rPr>
              <a:t>Не менее 75% родителей (законных представителей) детей получили услуги психолого-педагогической, методической и консультативной помощи, а также оказана поддержка гражданам, желающим принять на воспитание в свои семьи детей, оставшихся без попечения родителей</a:t>
            </a:r>
            <a:endParaRPr lang="ru-RU" sz="1000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4953000" y="3163342"/>
            <a:ext cx="3962400" cy="1249209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4953000" y="3181738"/>
            <a:ext cx="3962400" cy="12208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1080"/>
              </a:lnSpc>
              <a:spcAft>
                <a:spcPts val="0"/>
              </a:spcAft>
            </a:pPr>
            <a:r>
              <a:rPr lang="ru-RU" sz="1000" b="1" dirty="0"/>
              <a:t>Внедрение целевой модели информационно-</a:t>
            </a:r>
            <a:r>
              <a:rPr lang="ru-RU" sz="1000" b="1" dirty="0" err="1"/>
              <a:t>просветительскои</a:t>
            </a:r>
            <a:r>
              <a:rPr lang="ru-RU" sz="1000" b="1" dirty="0"/>
              <a:t> поддержки родителей, включающей создание, в том числе в дошкольных образовательных и общеобразовательных организациях, консультационных центров, обеспечивающих получение родителями детей дошкольного возраста методической, психолого-педагогической, в том числе диагностической и консультативной, помощи на безвозмездной основе</a:t>
            </a:r>
            <a:endParaRPr lang="ru-RU" sz="1000" b="1" dirty="0">
              <a:latin typeface="Times New Roman"/>
              <a:ea typeface="Times New Roman"/>
            </a:endParaRPr>
          </a:p>
        </p:txBody>
      </p:sp>
      <p:sp>
        <p:nvSpPr>
          <p:cNvPr id="22" name="object 36"/>
          <p:cNvSpPr/>
          <p:nvPr/>
        </p:nvSpPr>
        <p:spPr>
          <a:xfrm>
            <a:off x="4953000" y="4560279"/>
            <a:ext cx="3962400" cy="43640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lIns="0" tIns="0" rIns="0" bIns="0" rtlCol="0"/>
          <a:lstStyle/>
          <a:p>
            <a:pPr indent="87313" algn="ctr">
              <a:lnSpc>
                <a:spcPct val="100000"/>
              </a:lnSpc>
              <a:spcBef>
                <a:spcPts val="100"/>
              </a:spcBef>
            </a:pPr>
            <a:r>
              <a:rPr lang="ru-RU" sz="1000" b="1" dirty="0"/>
              <a:t>Повышение квалификации и переподготовка не менее 25 специалистов консультационных центров и пунктов</a:t>
            </a:r>
            <a:endParaRPr lang="ru-RU" sz="1000" b="1" dirty="0">
              <a:latin typeface="Arial"/>
              <a:cs typeface="Arial"/>
            </a:endParaRPr>
          </a:p>
        </p:txBody>
      </p:sp>
      <p:sp>
        <p:nvSpPr>
          <p:cNvPr id="25" name="object 17"/>
          <p:cNvSpPr/>
          <p:nvPr/>
        </p:nvSpPr>
        <p:spPr>
          <a:xfrm rot="5400000">
            <a:off x="6695556" y="4308905"/>
            <a:ext cx="477289" cy="2832282"/>
          </a:xfrm>
          <a:custGeom>
            <a:avLst/>
            <a:gdLst/>
            <a:ahLst/>
            <a:cxnLst/>
            <a:rect l="l" t="t" r="r" b="b"/>
            <a:pathLst>
              <a:path w="673735" h="4968875">
                <a:moveTo>
                  <a:pt x="0" y="0"/>
                </a:moveTo>
                <a:lnTo>
                  <a:pt x="77192" y="1476"/>
                </a:lnTo>
                <a:lnTo>
                  <a:pt x="148056" y="5682"/>
                </a:lnTo>
                <a:lnTo>
                  <a:pt x="210568" y="12286"/>
                </a:lnTo>
                <a:lnTo>
                  <a:pt x="262708" y="20953"/>
                </a:lnTo>
                <a:lnTo>
                  <a:pt x="302454" y="31351"/>
                </a:lnTo>
                <a:lnTo>
                  <a:pt x="336676" y="56007"/>
                </a:lnTo>
                <a:lnTo>
                  <a:pt x="336676" y="2428240"/>
                </a:lnTo>
                <a:lnTo>
                  <a:pt x="345522" y="2441106"/>
                </a:lnTo>
                <a:lnTo>
                  <a:pt x="410532" y="2463343"/>
                </a:lnTo>
                <a:lnTo>
                  <a:pt x="462644" y="2472037"/>
                </a:lnTo>
                <a:lnTo>
                  <a:pt x="525127" y="2478666"/>
                </a:lnTo>
                <a:lnTo>
                  <a:pt x="595954" y="2482890"/>
                </a:lnTo>
                <a:lnTo>
                  <a:pt x="673100" y="2484374"/>
                </a:lnTo>
                <a:lnTo>
                  <a:pt x="595961" y="2485857"/>
                </a:lnTo>
                <a:lnTo>
                  <a:pt x="525149" y="2490081"/>
                </a:lnTo>
                <a:lnTo>
                  <a:pt x="462684" y="2496710"/>
                </a:lnTo>
                <a:lnTo>
                  <a:pt x="410585" y="2505404"/>
                </a:lnTo>
                <a:lnTo>
                  <a:pt x="370871" y="2515827"/>
                </a:lnTo>
                <a:lnTo>
                  <a:pt x="336676" y="2540508"/>
                </a:lnTo>
                <a:lnTo>
                  <a:pt x="336676" y="4912728"/>
                </a:lnTo>
                <a:lnTo>
                  <a:pt x="327784" y="4925580"/>
                </a:lnTo>
                <a:lnTo>
                  <a:pt x="262718" y="4947803"/>
                </a:lnTo>
                <a:lnTo>
                  <a:pt x="210592" y="4956490"/>
                </a:lnTo>
                <a:lnTo>
                  <a:pt x="148102" y="4963111"/>
                </a:lnTo>
                <a:lnTo>
                  <a:pt x="77272" y="4967330"/>
                </a:lnTo>
                <a:lnTo>
                  <a:pt x="126" y="4968811"/>
                </a:lnTo>
              </a:path>
            </a:pathLst>
          </a:custGeom>
          <a:ln w="15875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718709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13"/>
          <p:cNvSpPr/>
          <p:nvPr/>
        </p:nvSpPr>
        <p:spPr>
          <a:xfrm>
            <a:off x="662940" y="4119371"/>
            <a:ext cx="4860036" cy="141731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662940" y="1248155"/>
            <a:ext cx="4864608" cy="284835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547875" y="260413"/>
            <a:ext cx="7272655" cy="649605"/>
          </a:xfrm>
          <a:prstGeom prst="rect">
            <a:avLst/>
          </a:prstGeom>
          <a:solidFill>
            <a:srgbClr val="0E6EC5"/>
          </a:solidFill>
          <a:ln w="25400">
            <a:solidFill>
              <a:srgbClr val="085091"/>
            </a:solidFill>
          </a:ln>
        </p:spPr>
        <p:txBody>
          <a:bodyPr vert="horz" wrap="square" lIns="0" tIns="165100" rIns="0" bIns="0" rtlCol="0">
            <a:spAutoFit/>
          </a:bodyPr>
          <a:lstStyle/>
          <a:p>
            <a:pPr marL="934719">
              <a:lnSpc>
                <a:spcPct val="100000"/>
              </a:lnSpc>
              <a:spcBef>
                <a:spcPts val="1300"/>
              </a:spcBef>
            </a:pPr>
            <a:r>
              <a:rPr sz="2000" dirty="0">
                <a:latin typeface="Arial"/>
                <a:cs typeface="Arial"/>
              </a:rPr>
              <a:t>Федеральный проект </a:t>
            </a:r>
            <a:r>
              <a:rPr sz="2000" spc="-10" dirty="0">
                <a:latin typeface="Arial"/>
                <a:cs typeface="Arial"/>
              </a:rPr>
              <a:t>«Учитель</a:t>
            </a:r>
            <a:r>
              <a:rPr sz="2000" spc="-85" dirty="0">
                <a:latin typeface="Arial"/>
                <a:cs typeface="Arial"/>
              </a:rPr>
              <a:t> </a:t>
            </a:r>
            <a:r>
              <a:rPr sz="2000" spc="-15" dirty="0">
                <a:latin typeface="Arial"/>
                <a:cs typeface="Arial"/>
              </a:rPr>
              <a:t>будущего»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50825" y="1187450"/>
            <a:ext cx="482777" cy="5194300"/>
          </a:xfrm>
          <a:custGeom>
            <a:avLst/>
            <a:gdLst/>
            <a:ahLst/>
            <a:cxnLst/>
            <a:rect l="l" t="t" r="r" b="b"/>
            <a:pathLst>
              <a:path w="936625" h="5194300">
                <a:moveTo>
                  <a:pt x="468312" y="0"/>
                </a:moveTo>
                <a:lnTo>
                  <a:pt x="0" y="0"/>
                </a:lnTo>
                <a:lnTo>
                  <a:pt x="0" y="5194300"/>
                </a:lnTo>
                <a:lnTo>
                  <a:pt x="468312" y="5194300"/>
                </a:lnTo>
                <a:lnTo>
                  <a:pt x="481878" y="5193231"/>
                </a:lnTo>
                <a:lnTo>
                  <a:pt x="521983" y="5177431"/>
                </a:lnTo>
                <a:lnTo>
                  <a:pt x="561086" y="5143343"/>
                </a:lnTo>
                <a:lnTo>
                  <a:pt x="586529" y="5110843"/>
                </a:lnTo>
                <a:lnTo>
                  <a:pt x="611423" y="5070793"/>
                </a:lnTo>
                <a:lnTo>
                  <a:pt x="635727" y="5023424"/>
                </a:lnTo>
                <a:lnTo>
                  <a:pt x="659398" y="4968967"/>
                </a:lnTo>
                <a:lnTo>
                  <a:pt x="682394" y="4907652"/>
                </a:lnTo>
                <a:lnTo>
                  <a:pt x="704675" y="4839712"/>
                </a:lnTo>
                <a:lnTo>
                  <a:pt x="726199" y="4765376"/>
                </a:lnTo>
                <a:lnTo>
                  <a:pt x="736664" y="4725883"/>
                </a:lnTo>
                <a:lnTo>
                  <a:pt x="746924" y="4684877"/>
                </a:lnTo>
                <a:lnTo>
                  <a:pt x="756974" y="4642388"/>
                </a:lnTo>
                <a:lnTo>
                  <a:pt x="766808" y="4598444"/>
                </a:lnTo>
                <a:lnTo>
                  <a:pt x="776422" y="4553075"/>
                </a:lnTo>
                <a:lnTo>
                  <a:pt x="785809" y="4506310"/>
                </a:lnTo>
                <a:lnTo>
                  <a:pt x="794966" y="4458177"/>
                </a:lnTo>
                <a:lnTo>
                  <a:pt x="803887" y="4408704"/>
                </a:lnTo>
                <a:lnTo>
                  <a:pt x="812566" y="4357922"/>
                </a:lnTo>
                <a:lnTo>
                  <a:pt x="820999" y="4305859"/>
                </a:lnTo>
                <a:lnTo>
                  <a:pt x="829180" y="4252544"/>
                </a:lnTo>
                <a:lnTo>
                  <a:pt x="837104" y="4198005"/>
                </a:lnTo>
                <a:lnTo>
                  <a:pt x="844765" y="4142271"/>
                </a:lnTo>
                <a:lnTo>
                  <a:pt x="852159" y="4085373"/>
                </a:lnTo>
                <a:lnTo>
                  <a:pt x="859281" y="4027337"/>
                </a:lnTo>
                <a:lnTo>
                  <a:pt x="866124" y="3968193"/>
                </a:lnTo>
                <a:lnTo>
                  <a:pt x="872685" y="3907971"/>
                </a:lnTo>
                <a:lnTo>
                  <a:pt x="878957" y="3846699"/>
                </a:lnTo>
                <a:lnTo>
                  <a:pt x="884936" y="3784405"/>
                </a:lnTo>
                <a:lnTo>
                  <a:pt x="890616" y="3721119"/>
                </a:lnTo>
                <a:lnTo>
                  <a:pt x="895992" y="3656869"/>
                </a:lnTo>
                <a:lnTo>
                  <a:pt x="901059" y="3591685"/>
                </a:lnTo>
                <a:lnTo>
                  <a:pt x="905811" y="3525596"/>
                </a:lnTo>
                <a:lnTo>
                  <a:pt x="910245" y="3458629"/>
                </a:lnTo>
                <a:lnTo>
                  <a:pt x="914353" y="3390814"/>
                </a:lnTo>
                <a:lnTo>
                  <a:pt x="918132" y="3322181"/>
                </a:lnTo>
                <a:lnTo>
                  <a:pt x="921575" y="3252757"/>
                </a:lnTo>
                <a:lnTo>
                  <a:pt x="924678" y="3182572"/>
                </a:lnTo>
                <a:lnTo>
                  <a:pt x="927435" y="3111654"/>
                </a:lnTo>
                <a:lnTo>
                  <a:pt x="929842" y="3040033"/>
                </a:lnTo>
                <a:lnTo>
                  <a:pt x="931893" y="2967738"/>
                </a:lnTo>
                <a:lnTo>
                  <a:pt x="933582" y="2894796"/>
                </a:lnTo>
                <a:lnTo>
                  <a:pt x="934905" y="2821238"/>
                </a:lnTo>
                <a:lnTo>
                  <a:pt x="935857" y="2747091"/>
                </a:lnTo>
                <a:lnTo>
                  <a:pt x="936432" y="2672385"/>
                </a:lnTo>
                <a:lnTo>
                  <a:pt x="936625" y="2597150"/>
                </a:lnTo>
                <a:lnTo>
                  <a:pt x="936432" y="2521914"/>
                </a:lnTo>
                <a:lnTo>
                  <a:pt x="935857" y="2447208"/>
                </a:lnTo>
                <a:lnTo>
                  <a:pt x="934906" y="2373061"/>
                </a:lnTo>
                <a:lnTo>
                  <a:pt x="933582" y="2299503"/>
                </a:lnTo>
                <a:lnTo>
                  <a:pt x="931893" y="2226562"/>
                </a:lnTo>
                <a:lnTo>
                  <a:pt x="929842" y="2154266"/>
                </a:lnTo>
                <a:lnTo>
                  <a:pt x="927436" y="2082645"/>
                </a:lnTo>
                <a:lnTo>
                  <a:pt x="924679" y="2011728"/>
                </a:lnTo>
                <a:lnTo>
                  <a:pt x="921576" y="1941543"/>
                </a:lnTo>
                <a:lnTo>
                  <a:pt x="918133" y="1872119"/>
                </a:lnTo>
                <a:lnTo>
                  <a:pt x="914354" y="1803486"/>
                </a:lnTo>
                <a:lnTo>
                  <a:pt x="910246" y="1735671"/>
                </a:lnTo>
                <a:lnTo>
                  <a:pt x="905813" y="1668705"/>
                </a:lnTo>
                <a:lnTo>
                  <a:pt x="901061" y="1602615"/>
                </a:lnTo>
                <a:lnTo>
                  <a:pt x="895994" y="1537432"/>
                </a:lnTo>
                <a:lnTo>
                  <a:pt x="890618" y="1473182"/>
                </a:lnTo>
                <a:lnTo>
                  <a:pt x="884938" y="1409897"/>
                </a:lnTo>
                <a:lnTo>
                  <a:pt x="878960" y="1347603"/>
                </a:lnTo>
                <a:lnTo>
                  <a:pt x="872688" y="1286331"/>
                </a:lnTo>
                <a:lnTo>
                  <a:pt x="866127" y="1226109"/>
                </a:lnTo>
                <a:lnTo>
                  <a:pt x="859284" y="1166965"/>
                </a:lnTo>
                <a:lnTo>
                  <a:pt x="852163" y="1108930"/>
                </a:lnTo>
                <a:lnTo>
                  <a:pt x="844769" y="1052031"/>
                </a:lnTo>
                <a:lnTo>
                  <a:pt x="837108" y="996298"/>
                </a:lnTo>
                <a:lnTo>
                  <a:pt x="829184" y="941760"/>
                </a:lnTo>
                <a:lnTo>
                  <a:pt x="821003" y="888444"/>
                </a:lnTo>
                <a:lnTo>
                  <a:pt x="812571" y="836381"/>
                </a:lnTo>
                <a:lnTo>
                  <a:pt x="803892" y="785599"/>
                </a:lnTo>
                <a:lnTo>
                  <a:pt x="794971" y="736127"/>
                </a:lnTo>
                <a:lnTo>
                  <a:pt x="785814" y="687994"/>
                </a:lnTo>
                <a:lnTo>
                  <a:pt x="776427" y="641229"/>
                </a:lnTo>
                <a:lnTo>
                  <a:pt x="766813" y="595860"/>
                </a:lnTo>
                <a:lnTo>
                  <a:pt x="756979" y="551917"/>
                </a:lnTo>
                <a:lnTo>
                  <a:pt x="746929" y="509428"/>
                </a:lnTo>
                <a:lnTo>
                  <a:pt x="736670" y="468422"/>
                </a:lnTo>
                <a:lnTo>
                  <a:pt x="726205" y="428928"/>
                </a:lnTo>
                <a:lnTo>
                  <a:pt x="715540" y="390976"/>
                </a:lnTo>
                <a:lnTo>
                  <a:pt x="693633" y="319809"/>
                </a:lnTo>
                <a:lnTo>
                  <a:pt x="670988" y="255153"/>
                </a:lnTo>
                <a:lnTo>
                  <a:pt x="647649" y="197238"/>
                </a:lnTo>
                <a:lnTo>
                  <a:pt x="623656" y="146295"/>
                </a:lnTo>
                <a:lnTo>
                  <a:pt x="599052" y="102556"/>
                </a:lnTo>
                <a:lnTo>
                  <a:pt x="573878" y="66252"/>
                </a:lnTo>
                <a:lnTo>
                  <a:pt x="548175" y="37613"/>
                </a:lnTo>
                <a:lnTo>
                  <a:pt x="508721" y="9533"/>
                </a:lnTo>
                <a:lnTo>
                  <a:pt x="468312" y="0"/>
                </a:lnTo>
                <a:close/>
              </a:path>
            </a:pathLst>
          </a:custGeom>
          <a:solidFill>
            <a:srgbClr val="D0E3A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50825" y="1187450"/>
            <a:ext cx="460603" cy="5194300"/>
          </a:xfrm>
          <a:custGeom>
            <a:avLst/>
            <a:gdLst/>
            <a:ahLst/>
            <a:cxnLst/>
            <a:rect l="l" t="t" r="r" b="b"/>
            <a:pathLst>
              <a:path w="936625" h="5194300">
                <a:moveTo>
                  <a:pt x="0" y="0"/>
                </a:moveTo>
                <a:lnTo>
                  <a:pt x="468312" y="0"/>
                </a:lnTo>
                <a:lnTo>
                  <a:pt x="481879" y="1068"/>
                </a:lnTo>
                <a:lnTo>
                  <a:pt x="495350" y="4256"/>
                </a:lnTo>
                <a:lnTo>
                  <a:pt x="535138" y="26240"/>
                </a:lnTo>
                <a:lnTo>
                  <a:pt x="573878" y="66252"/>
                </a:lnTo>
                <a:lnTo>
                  <a:pt x="599052" y="102556"/>
                </a:lnTo>
                <a:lnTo>
                  <a:pt x="623656" y="146295"/>
                </a:lnTo>
                <a:lnTo>
                  <a:pt x="647649" y="197238"/>
                </a:lnTo>
                <a:lnTo>
                  <a:pt x="670988" y="255153"/>
                </a:lnTo>
                <a:lnTo>
                  <a:pt x="693633" y="319809"/>
                </a:lnTo>
                <a:lnTo>
                  <a:pt x="715540" y="390976"/>
                </a:lnTo>
                <a:lnTo>
                  <a:pt x="726205" y="428928"/>
                </a:lnTo>
                <a:lnTo>
                  <a:pt x="736670" y="468422"/>
                </a:lnTo>
                <a:lnTo>
                  <a:pt x="746929" y="509428"/>
                </a:lnTo>
                <a:lnTo>
                  <a:pt x="756979" y="551917"/>
                </a:lnTo>
                <a:lnTo>
                  <a:pt x="766813" y="595860"/>
                </a:lnTo>
                <a:lnTo>
                  <a:pt x="776427" y="641229"/>
                </a:lnTo>
                <a:lnTo>
                  <a:pt x="785814" y="687994"/>
                </a:lnTo>
                <a:lnTo>
                  <a:pt x="794971" y="736127"/>
                </a:lnTo>
                <a:lnTo>
                  <a:pt x="803892" y="785599"/>
                </a:lnTo>
                <a:lnTo>
                  <a:pt x="812571" y="836381"/>
                </a:lnTo>
                <a:lnTo>
                  <a:pt x="821003" y="888444"/>
                </a:lnTo>
                <a:lnTo>
                  <a:pt x="829184" y="941760"/>
                </a:lnTo>
                <a:lnTo>
                  <a:pt x="837108" y="996298"/>
                </a:lnTo>
                <a:lnTo>
                  <a:pt x="844769" y="1052031"/>
                </a:lnTo>
                <a:lnTo>
                  <a:pt x="852163" y="1108930"/>
                </a:lnTo>
                <a:lnTo>
                  <a:pt x="859284" y="1166965"/>
                </a:lnTo>
                <a:lnTo>
                  <a:pt x="866127" y="1226109"/>
                </a:lnTo>
                <a:lnTo>
                  <a:pt x="872688" y="1286331"/>
                </a:lnTo>
                <a:lnTo>
                  <a:pt x="878960" y="1347603"/>
                </a:lnTo>
                <a:lnTo>
                  <a:pt x="884938" y="1409897"/>
                </a:lnTo>
                <a:lnTo>
                  <a:pt x="890618" y="1473182"/>
                </a:lnTo>
                <a:lnTo>
                  <a:pt x="895994" y="1537432"/>
                </a:lnTo>
                <a:lnTo>
                  <a:pt x="901061" y="1602615"/>
                </a:lnTo>
                <a:lnTo>
                  <a:pt x="905813" y="1668705"/>
                </a:lnTo>
                <a:lnTo>
                  <a:pt x="910246" y="1735671"/>
                </a:lnTo>
                <a:lnTo>
                  <a:pt x="914354" y="1803486"/>
                </a:lnTo>
                <a:lnTo>
                  <a:pt x="918133" y="1872119"/>
                </a:lnTo>
                <a:lnTo>
                  <a:pt x="921576" y="1941543"/>
                </a:lnTo>
                <a:lnTo>
                  <a:pt x="924679" y="2011728"/>
                </a:lnTo>
                <a:lnTo>
                  <a:pt x="927436" y="2082645"/>
                </a:lnTo>
                <a:lnTo>
                  <a:pt x="929842" y="2154266"/>
                </a:lnTo>
                <a:lnTo>
                  <a:pt x="931893" y="2226562"/>
                </a:lnTo>
                <a:lnTo>
                  <a:pt x="933582" y="2299503"/>
                </a:lnTo>
                <a:lnTo>
                  <a:pt x="934906" y="2373061"/>
                </a:lnTo>
                <a:lnTo>
                  <a:pt x="935857" y="2447208"/>
                </a:lnTo>
                <a:lnTo>
                  <a:pt x="936432" y="2521914"/>
                </a:lnTo>
                <a:lnTo>
                  <a:pt x="936625" y="2597150"/>
                </a:lnTo>
                <a:lnTo>
                  <a:pt x="936432" y="2672385"/>
                </a:lnTo>
                <a:lnTo>
                  <a:pt x="935857" y="2747091"/>
                </a:lnTo>
                <a:lnTo>
                  <a:pt x="934905" y="2821238"/>
                </a:lnTo>
                <a:lnTo>
                  <a:pt x="933582" y="2894796"/>
                </a:lnTo>
                <a:lnTo>
                  <a:pt x="931893" y="2967738"/>
                </a:lnTo>
                <a:lnTo>
                  <a:pt x="929842" y="3040033"/>
                </a:lnTo>
                <a:lnTo>
                  <a:pt x="927435" y="3111654"/>
                </a:lnTo>
                <a:lnTo>
                  <a:pt x="924678" y="3182572"/>
                </a:lnTo>
                <a:lnTo>
                  <a:pt x="921575" y="3252757"/>
                </a:lnTo>
                <a:lnTo>
                  <a:pt x="918132" y="3322181"/>
                </a:lnTo>
                <a:lnTo>
                  <a:pt x="914353" y="3390814"/>
                </a:lnTo>
                <a:lnTo>
                  <a:pt x="910245" y="3458629"/>
                </a:lnTo>
                <a:lnTo>
                  <a:pt x="905811" y="3525596"/>
                </a:lnTo>
                <a:lnTo>
                  <a:pt x="901059" y="3591685"/>
                </a:lnTo>
                <a:lnTo>
                  <a:pt x="895992" y="3656869"/>
                </a:lnTo>
                <a:lnTo>
                  <a:pt x="890616" y="3721119"/>
                </a:lnTo>
                <a:lnTo>
                  <a:pt x="884936" y="3784405"/>
                </a:lnTo>
                <a:lnTo>
                  <a:pt x="878957" y="3846699"/>
                </a:lnTo>
                <a:lnTo>
                  <a:pt x="872685" y="3907971"/>
                </a:lnTo>
                <a:lnTo>
                  <a:pt x="866124" y="3968193"/>
                </a:lnTo>
                <a:lnTo>
                  <a:pt x="859281" y="4027337"/>
                </a:lnTo>
                <a:lnTo>
                  <a:pt x="852159" y="4085373"/>
                </a:lnTo>
                <a:lnTo>
                  <a:pt x="844765" y="4142271"/>
                </a:lnTo>
                <a:lnTo>
                  <a:pt x="837104" y="4198005"/>
                </a:lnTo>
                <a:lnTo>
                  <a:pt x="829180" y="4252544"/>
                </a:lnTo>
                <a:lnTo>
                  <a:pt x="820999" y="4305859"/>
                </a:lnTo>
                <a:lnTo>
                  <a:pt x="812566" y="4357922"/>
                </a:lnTo>
                <a:lnTo>
                  <a:pt x="803887" y="4408704"/>
                </a:lnTo>
                <a:lnTo>
                  <a:pt x="794966" y="4458177"/>
                </a:lnTo>
                <a:lnTo>
                  <a:pt x="785809" y="4506310"/>
                </a:lnTo>
                <a:lnTo>
                  <a:pt x="776422" y="4553075"/>
                </a:lnTo>
                <a:lnTo>
                  <a:pt x="766808" y="4598444"/>
                </a:lnTo>
                <a:lnTo>
                  <a:pt x="756974" y="4642388"/>
                </a:lnTo>
                <a:lnTo>
                  <a:pt x="746924" y="4684877"/>
                </a:lnTo>
                <a:lnTo>
                  <a:pt x="736664" y="4725883"/>
                </a:lnTo>
                <a:lnTo>
                  <a:pt x="726199" y="4765376"/>
                </a:lnTo>
                <a:lnTo>
                  <a:pt x="715535" y="4803329"/>
                </a:lnTo>
                <a:lnTo>
                  <a:pt x="693627" y="4874496"/>
                </a:lnTo>
                <a:lnTo>
                  <a:pt x="670983" y="4939152"/>
                </a:lnTo>
                <a:lnTo>
                  <a:pt x="647644" y="4997067"/>
                </a:lnTo>
                <a:lnTo>
                  <a:pt x="623651" y="5048009"/>
                </a:lnTo>
                <a:lnTo>
                  <a:pt x="599047" y="5091747"/>
                </a:lnTo>
                <a:lnTo>
                  <a:pt x="573874" y="5128051"/>
                </a:lnTo>
                <a:lnTo>
                  <a:pt x="548171" y="5156689"/>
                </a:lnTo>
                <a:lnTo>
                  <a:pt x="508719" y="5184768"/>
                </a:lnTo>
                <a:lnTo>
                  <a:pt x="468312" y="5194300"/>
                </a:lnTo>
                <a:lnTo>
                  <a:pt x="0" y="519430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000000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048308" y="1294638"/>
            <a:ext cx="4026535" cy="5289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indent="199390">
              <a:lnSpc>
                <a:spcPct val="100000"/>
              </a:lnSpc>
              <a:spcBef>
                <a:spcPts val="105"/>
              </a:spcBef>
            </a:pPr>
            <a:r>
              <a:rPr sz="1100" b="1" spc="-5" dirty="0">
                <a:latin typeface="Arial"/>
                <a:cs typeface="Arial"/>
              </a:rPr>
              <a:t>Утверждение стандарта функционирования Центра  </a:t>
            </a:r>
            <a:r>
              <a:rPr sz="1100" b="1" dirty="0">
                <a:latin typeface="Arial"/>
                <a:cs typeface="Arial"/>
              </a:rPr>
              <a:t>непрерывного развития </a:t>
            </a:r>
            <a:r>
              <a:rPr sz="1100" b="1" spc="-5" dirty="0">
                <a:latin typeface="Arial"/>
                <a:cs typeface="Arial"/>
              </a:rPr>
              <a:t>профессионального</a:t>
            </a:r>
            <a:r>
              <a:rPr sz="1100" b="1" spc="-105" dirty="0">
                <a:latin typeface="Arial"/>
                <a:cs typeface="Arial"/>
              </a:rPr>
              <a:t> </a:t>
            </a:r>
            <a:r>
              <a:rPr sz="1100" b="1" spc="-5" dirty="0">
                <a:latin typeface="Arial"/>
                <a:cs typeface="Arial"/>
              </a:rPr>
              <a:t>мастерства</a:t>
            </a:r>
            <a:endParaRPr sz="1100">
              <a:latin typeface="Arial"/>
              <a:cs typeface="Arial"/>
            </a:endParaRPr>
          </a:p>
          <a:p>
            <a:pPr marL="809625">
              <a:lnSpc>
                <a:spcPct val="100000"/>
              </a:lnSpc>
            </a:pPr>
            <a:r>
              <a:rPr sz="1100" b="1" dirty="0">
                <a:latin typeface="Arial"/>
                <a:cs typeface="Arial"/>
              </a:rPr>
              <a:t>работников </a:t>
            </a:r>
            <a:r>
              <a:rPr sz="1100" b="1" spc="-5" dirty="0">
                <a:latin typeface="Arial"/>
                <a:cs typeface="Arial"/>
              </a:rPr>
              <a:t>системы</a:t>
            </a:r>
            <a:r>
              <a:rPr sz="1100" b="1" spc="-95" dirty="0">
                <a:latin typeface="Arial"/>
                <a:cs typeface="Arial"/>
              </a:rPr>
              <a:t> </a:t>
            </a:r>
            <a:r>
              <a:rPr sz="1100" b="1" dirty="0">
                <a:latin typeface="Arial"/>
                <a:cs typeface="Arial"/>
              </a:rPr>
              <a:t>образования</a:t>
            </a:r>
            <a:endParaRPr sz="11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51712" y="2004187"/>
            <a:ext cx="4409440" cy="5295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indent="3175" algn="ctr">
              <a:lnSpc>
                <a:spcPct val="100000"/>
              </a:lnSpc>
              <a:spcBef>
                <a:spcPts val="105"/>
              </a:spcBef>
            </a:pPr>
            <a:r>
              <a:rPr sz="1100" b="1" dirty="0">
                <a:latin typeface="Arial"/>
                <a:cs typeface="Arial"/>
              </a:rPr>
              <a:t>Формирование бесплатных дистанционных </a:t>
            </a:r>
            <a:r>
              <a:rPr sz="1100" b="1" spc="-5" dirty="0">
                <a:latin typeface="Arial"/>
                <a:cs typeface="Arial"/>
              </a:rPr>
              <a:t>программ  </a:t>
            </a:r>
            <a:r>
              <a:rPr sz="1100" b="1" dirty="0">
                <a:latin typeface="Arial"/>
                <a:cs typeface="Arial"/>
              </a:rPr>
              <a:t>повышения квалификации </a:t>
            </a:r>
            <a:r>
              <a:rPr sz="1100" b="1" spc="-5" dirty="0">
                <a:latin typeface="Arial"/>
                <a:cs typeface="Arial"/>
              </a:rPr>
              <a:t>педагогических </a:t>
            </a:r>
            <a:r>
              <a:rPr sz="1100" b="1" dirty="0">
                <a:latin typeface="Arial"/>
                <a:cs typeface="Arial"/>
              </a:rPr>
              <a:t>и иных</a:t>
            </a:r>
            <a:r>
              <a:rPr sz="1100" b="1" spc="-170" dirty="0">
                <a:latin typeface="Arial"/>
                <a:cs typeface="Arial"/>
              </a:rPr>
              <a:t> </a:t>
            </a:r>
            <a:r>
              <a:rPr sz="1100" b="1" spc="-5" dirty="0">
                <a:latin typeface="Arial"/>
                <a:cs typeface="Arial"/>
              </a:rPr>
              <a:t>работников  образовательных</a:t>
            </a:r>
            <a:r>
              <a:rPr sz="1100" b="1" spc="-65" dirty="0">
                <a:latin typeface="Arial"/>
                <a:cs typeface="Arial"/>
              </a:rPr>
              <a:t> </a:t>
            </a:r>
            <a:r>
              <a:rPr sz="1100" b="1" dirty="0">
                <a:latin typeface="Arial"/>
                <a:cs typeface="Arial"/>
              </a:rPr>
              <a:t>организаций</a:t>
            </a:r>
            <a:endParaRPr sz="11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854760" y="2808224"/>
            <a:ext cx="4408170" cy="3613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60020" marR="5080" indent="-147955">
              <a:lnSpc>
                <a:spcPct val="100000"/>
              </a:lnSpc>
              <a:spcBef>
                <a:spcPts val="105"/>
              </a:spcBef>
            </a:pPr>
            <a:r>
              <a:rPr sz="1100" b="1" dirty="0">
                <a:latin typeface="Arial"/>
                <a:cs typeface="Arial"/>
              </a:rPr>
              <a:t>Нормативное </a:t>
            </a:r>
            <a:r>
              <a:rPr sz="1100" b="1" spc="-5" dirty="0">
                <a:latin typeface="Arial"/>
                <a:cs typeface="Arial"/>
              </a:rPr>
              <a:t>закрепление уровней профессионального роста  учителей </a:t>
            </a:r>
            <a:r>
              <a:rPr sz="1100" b="1" dirty="0">
                <a:latin typeface="Arial"/>
                <a:cs typeface="Arial"/>
              </a:rPr>
              <a:t>и </a:t>
            </a:r>
            <a:r>
              <a:rPr sz="1100" b="1" spc="-5" dirty="0">
                <a:latin typeface="Arial"/>
                <a:cs typeface="Arial"/>
              </a:rPr>
              <a:t>руководителей образовательных</a:t>
            </a:r>
            <a:r>
              <a:rPr sz="1100" b="1" spc="-55" dirty="0">
                <a:latin typeface="Arial"/>
                <a:cs typeface="Arial"/>
              </a:rPr>
              <a:t> </a:t>
            </a:r>
            <a:r>
              <a:rPr sz="1100" b="1" dirty="0">
                <a:latin typeface="Arial"/>
                <a:cs typeface="Arial"/>
              </a:rPr>
              <a:t>организаций</a:t>
            </a:r>
            <a:endParaRPr sz="11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357630" y="3528136"/>
            <a:ext cx="3401060" cy="3619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5"/>
              </a:spcBef>
            </a:pPr>
            <a:r>
              <a:rPr sz="1100" b="1" spc="-5" dirty="0">
                <a:latin typeface="Arial"/>
                <a:cs typeface="Arial"/>
              </a:rPr>
              <a:t>Внедрение методики аттестации</a:t>
            </a:r>
            <a:r>
              <a:rPr sz="1100" b="1" spc="-65" dirty="0">
                <a:latin typeface="Arial"/>
                <a:cs typeface="Arial"/>
              </a:rPr>
              <a:t> </a:t>
            </a:r>
            <a:r>
              <a:rPr sz="1100" b="1" spc="-5" dirty="0">
                <a:latin typeface="Arial"/>
                <a:cs typeface="Arial"/>
              </a:rPr>
              <a:t>руководителей</a:t>
            </a:r>
            <a:endParaRPr sz="11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sz="1100" b="1" dirty="0">
                <a:latin typeface="Arial"/>
                <a:cs typeface="Arial"/>
              </a:rPr>
              <a:t>общеобразовательных</a:t>
            </a:r>
            <a:r>
              <a:rPr sz="1100" b="1" spc="-70" dirty="0">
                <a:latin typeface="Arial"/>
                <a:cs typeface="Arial"/>
              </a:rPr>
              <a:t> </a:t>
            </a:r>
            <a:r>
              <a:rPr sz="1100" b="1" dirty="0">
                <a:latin typeface="Arial"/>
                <a:cs typeface="Arial"/>
              </a:rPr>
              <a:t>организаций</a:t>
            </a:r>
            <a:endParaRPr sz="11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830376" y="4165472"/>
            <a:ext cx="4453255" cy="528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2570">
              <a:lnSpc>
                <a:spcPct val="100000"/>
              </a:lnSpc>
              <a:spcBef>
                <a:spcPts val="100"/>
              </a:spcBef>
            </a:pPr>
            <a:r>
              <a:rPr sz="1100" b="1" spc="-5" dirty="0">
                <a:latin typeface="Arial"/>
                <a:cs typeface="Arial"/>
              </a:rPr>
              <a:t>Создание условий для </a:t>
            </a:r>
            <a:r>
              <a:rPr sz="1100" b="1" dirty="0">
                <a:latin typeface="Arial"/>
                <a:cs typeface="Arial"/>
              </a:rPr>
              <a:t>привлечения в</a:t>
            </a:r>
            <a:r>
              <a:rPr sz="1100" b="1" spc="-80" dirty="0">
                <a:latin typeface="Arial"/>
                <a:cs typeface="Arial"/>
              </a:rPr>
              <a:t> </a:t>
            </a:r>
            <a:r>
              <a:rPr sz="1100" b="1" spc="-5" dirty="0">
                <a:latin typeface="Arial"/>
                <a:cs typeface="Arial"/>
              </a:rPr>
              <a:t>образовательные</a:t>
            </a:r>
            <a:endParaRPr sz="1100">
              <a:latin typeface="Arial"/>
              <a:cs typeface="Arial"/>
            </a:endParaRPr>
          </a:p>
          <a:p>
            <a:pPr marL="12700" marR="5080" algn="ctr">
              <a:lnSpc>
                <a:spcPct val="100000"/>
              </a:lnSpc>
            </a:pPr>
            <a:r>
              <a:rPr sz="1100" b="1" dirty="0">
                <a:latin typeface="Arial"/>
                <a:cs typeface="Arial"/>
              </a:rPr>
              <a:t>организации </a:t>
            </a:r>
            <a:r>
              <a:rPr sz="1100" b="1" spc="-5" dirty="0">
                <a:latin typeface="Arial"/>
                <a:cs typeface="Arial"/>
              </a:rPr>
              <a:t>выпускников непедагогических образовательных  </a:t>
            </a:r>
            <a:r>
              <a:rPr sz="1100" b="1" dirty="0">
                <a:latin typeface="Arial"/>
                <a:cs typeface="Arial"/>
              </a:rPr>
              <a:t>организаций </a:t>
            </a:r>
            <a:r>
              <a:rPr sz="1100" b="1" spc="-5" dirty="0">
                <a:latin typeface="Arial"/>
                <a:cs typeface="Arial"/>
              </a:rPr>
              <a:t>высшего</a:t>
            </a:r>
            <a:r>
              <a:rPr sz="1100" b="1" spc="-80" dirty="0">
                <a:latin typeface="Arial"/>
                <a:cs typeface="Arial"/>
              </a:rPr>
              <a:t> </a:t>
            </a:r>
            <a:r>
              <a:rPr sz="1100" b="1" dirty="0">
                <a:latin typeface="Arial"/>
                <a:cs typeface="Arial"/>
              </a:rPr>
              <a:t>образования</a:t>
            </a:r>
            <a:endParaRPr sz="11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086408" y="4968621"/>
            <a:ext cx="3944620" cy="361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620520" marR="5080" indent="-1608455">
              <a:lnSpc>
                <a:spcPct val="100000"/>
              </a:lnSpc>
              <a:spcBef>
                <a:spcPts val="100"/>
              </a:spcBef>
            </a:pPr>
            <a:r>
              <a:rPr sz="1100" b="1" dirty="0">
                <a:latin typeface="Arial"/>
                <a:cs typeface="Arial"/>
              </a:rPr>
              <a:t>Проведение </a:t>
            </a:r>
            <a:r>
              <a:rPr sz="1100" b="1" spc="-5" dirty="0">
                <a:latin typeface="Arial"/>
                <a:cs typeface="Arial"/>
              </a:rPr>
              <a:t>конкурсов профессионального мастерства  педагогов</a:t>
            </a:r>
            <a:endParaRPr sz="1100" dirty="0">
              <a:latin typeface="Arial"/>
              <a:cs typeface="Arial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644651" y="5559552"/>
            <a:ext cx="4860036" cy="69037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1193698" y="5687669"/>
            <a:ext cx="3688715" cy="361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51230" marR="5080" indent="-939165">
              <a:lnSpc>
                <a:spcPct val="100000"/>
              </a:lnSpc>
              <a:spcBef>
                <a:spcPts val="100"/>
              </a:spcBef>
            </a:pPr>
            <a:r>
              <a:rPr sz="1100" b="1" spc="-5" dirty="0">
                <a:latin typeface="Arial"/>
                <a:cs typeface="Arial"/>
              </a:rPr>
              <a:t>Разработка </a:t>
            </a:r>
            <a:r>
              <a:rPr sz="1100" b="1" dirty="0">
                <a:latin typeface="Arial"/>
                <a:cs typeface="Arial"/>
              </a:rPr>
              <a:t>и внедрение </a:t>
            </a:r>
            <a:r>
              <a:rPr sz="1100" b="1" spc="-5" dirty="0">
                <a:latin typeface="Arial"/>
                <a:cs typeface="Arial"/>
              </a:rPr>
              <a:t>модели </a:t>
            </a:r>
            <a:r>
              <a:rPr sz="1100" b="1" dirty="0">
                <a:latin typeface="Arial"/>
                <a:cs typeface="Arial"/>
              </a:rPr>
              <a:t>единых</a:t>
            </a:r>
            <a:r>
              <a:rPr sz="1100" b="1" spc="-135" dirty="0">
                <a:latin typeface="Arial"/>
                <a:cs typeface="Arial"/>
              </a:rPr>
              <a:t> </a:t>
            </a:r>
            <a:r>
              <a:rPr sz="1100" b="1" dirty="0">
                <a:latin typeface="Arial"/>
                <a:cs typeface="Arial"/>
              </a:rPr>
              <a:t>оценочных  </a:t>
            </a:r>
            <a:r>
              <a:rPr sz="1100" b="1" spc="-5" dirty="0">
                <a:latin typeface="Arial"/>
                <a:cs typeface="Arial"/>
              </a:rPr>
              <a:t>требований </a:t>
            </a:r>
            <a:r>
              <a:rPr sz="1100" b="1" dirty="0">
                <a:latin typeface="Arial"/>
                <a:cs typeface="Arial"/>
              </a:rPr>
              <a:t>и</a:t>
            </a:r>
            <a:r>
              <a:rPr sz="1100" b="1" spc="-65" dirty="0">
                <a:latin typeface="Arial"/>
                <a:cs typeface="Arial"/>
              </a:rPr>
              <a:t> </a:t>
            </a:r>
            <a:r>
              <a:rPr sz="1100" b="1" spc="-5" dirty="0">
                <a:latin typeface="Arial"/>
                <a:cs typeface="Arial"/>
              </a:rPr>
              <a:t>стандартов</a:t>
            </a:r>
            <a:endParaRPr sz="1100">
              <a:latin typeface="Arial"/>
              <a:cs typeface="Arial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5411723" y="1268475"/>
            <a:ext cx="673735" cy="4968875"/>
          </a:xfrm>
          <a:custGeom>
            <a:avLst/>
            <a:gdLst/>
            <a:ahLst/>
            <a:cxnLst/>
            <a:rect l="l" t="t" r="r" b="b"/>
            <a:pathLst>
              <a:path w="673735" h="4968875">
                <a:moveTo>
                  <a:pt x="0" y="0"/>
                </a:moveTo>
                <a:lnTo>
                  <a:pt x="77192" y="1476"/>
                </a:lnTo>
                <a:lnTo>
                  <a:pt x="148056" y="5682"/>
                </a:lnTo>
                <a:lnTo>
                  <a:pt x="210568" y="12286"/>
                </a:lnTo>
                <a:lnTo>
                  <a:pt x="262708" y="20953"/>
                </a:lnTo>
                <a:lnTo>
                  <a:pt x="302454" y="31351"/>
                </a:lnTo>
                <a:lnTo>
                  <a:pt x="336676" y="56007"/>
                </a:lnTo>
                <a:lnTo>
                  <a:pt x="336676" y="2428240"/>
                </a:lnTo>
                <a:lnTo>
                  <a:pt x="345522" y="2441106"/>
                </a:lnTo>
                <a:lnTo>
                  <a:pt x="410532" y="2463343"/>
                </a:lnTo>
                <a:lnTo>
                  <a:pt x="462644" y="2472037"/>
                </a:lnTo>
                <a:lnTo>
                  <a:pt x="525127" y="2478666"/>
                </a:lnTo>
                <a:lnTo>
                  <a:pt x="595954" y="2482890"/>
                </a:lnTo>
                <a:lnTo>
                  <a:pt x="673100" y="2484374"/>
                </a:lnTo>
                <a:lnTo>
                  <a:pt x="595961" y="2485857"/>
                </a:lnTo>
                <a:lnTo>
                  <a:pt x="525149" y="2490081"/>
                </a:lnTo>
                <a:lnTo>
                  <a:pt x="462684" y="2496710"/>
                </a:lnTo>
                <a:lnTo>
                  <a:pt x="410585" y="2505404"/>
                </a:lnTo>
                <a:lnTo>
                  <a:pt x="370871" y="2515827"/>
                </a:lnTo>
                <a:lnTo>
                  <a:pt x="336676" y="2540508"/>
                </a:lnTo>
                <a:lnTo>
                  <a:pt x="336676" y="4912728"/>
                </a:lnTo>
                <a:lnTo>
                  <a:pt x="327784" y="4925580"/>
                </a:lnTo>
                <a:lnTo>
                  <a:pt x="262718" y="4947803"/>
                </a:lnTo>
                <a:lnTo>
                  <a:pt x="210592" y="4956490"/>
                </a:lnTo>
                <a:lnTo>
                  <a:pt x="148102" y="4963111"/>
                </a:lnTo>
                <a:lnTo>
                  <a:pt x="77272" y="4967330"/>
                </a:lnTo>
                <a:lnTo>
                  <a:pt x="126" y="4968811"/>
                </a:lnTo>
              </a:path>
            </a:pathLst>
          </a:custGeom>
          <a:ln w="15875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5826332" y="1563664"/>
            <a:ext cx="3317668" cy="13664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84785" indent="-172085">
              <a:lnSpc>
                <a:spcPct val="100000"/>
              </a:lnSpc>
              <a:spcBef>
                <a:spcPts val="95"/>
              </a:spcBef>
              <a:buSzPct val="93750"/>
              <a:buFont typeface="Wingdings"/>
              <a:buChar char=""/>
              <a:tabLst>
                <a:tab pos="185420" algn="l"/>
              </a:tabLst>
            </a:pPr>
            <a:r>
              <a:rPr sz="1200" b="1" spc="-5" dirty="0">
                <a:solidFill>
                  <a:srgbClr val="C00000"/>
                </a:solidFill>
                <a:latin typeface="Arial"/>
                <a:cs typeface="Arial"/>
              </a:rPr>
              <a:t>50 % </a:t>
            </a:r>
            <a:r>
              <a:rPr sz="1200" b="1" spc="-15" dirty="0">
                <a:solidFill>
                  <a:srgbClr val="C00000"/>
                </a:solidFill>
                <a:latin typeface="Arial"/>
                <a:cs typeface="Arial"/>
              </a:rPr>
              <a:t>учителей</a:t>
            </a:r>
            <a:endParaRPr sz="1200" dirty="0">
              <a:latin typeface="Arial"/>
              <a:cs typeface="Arial"/>
            </a:endParaRPr>
          </a:p>
          <a:p>
            <a:pPr marL="184785" marR="114935">
              <a:lnSpc>
                <a:spcPct val="100000"/>
              </a:lnSpc>
            </a:pPr>
            <a:r>
              <a:rPr sz="1200" b="1" spc="-10" dirty="0">
                <a:solidFill>
                  <a:srgbClr val="C00000"/>
                </a:solidFill>
                <a:latin typeface="Arial"/>
                <a:cs typeface="Arial"/>
              </a:rPr>
              <a:t>общеобразовательных  организаций </a:t>
            </a:r>
            <a:r>
              <a:rPr sz="1200" spc="-15" dirty="0">
                <a:latin typeface="Arial"/>
                <a:cs typeface="Arial"/>
              </a:rPr>
              <a:t>вовлечены </a:t>
            </a:r>
            <a:r>
              <a:rPr sz="1200" spc="-5" dirty="0">
                <a:latin typeface="Arial"/>
                <a:cs typeface="Arial"/>
              </a:rPr>
              <a:t>в  </a:t>
            </a:r>
            <a:r>
              <a:rPr sz="1200" spc="-10" dirty="0">
                <a:latin typeface="Arial"/>
                <a:cs typeface="Arial"/>
              </a:rPr>
              <a:t>национальную</a:t>
            </a:r>
            <a:r>
              <a:rPr sz="1200" spc="45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систему</a:t>
            </a:r>
            <a:endParaRPr sz="1200" dirty="0">
              <a:latin typeface="Arial"/>
              <a:cs typeface="Arial"/>
            </a:endParaRPr>
          </a:p>
          <a:p>
            <a:pPr marL="184785" marR="5080">
              <a:lnSpc>
                <a:spcPct val="100000"/>
              </a:lnSpc>
            </a:pPr>
            <a:r>
              <a:rPr sz="1200" spc="-10" dirty="0">
                <a:latin typeface="Arial"/>
                <a:cs typeface="Arial"/>
              </a:rPr>
              <a:t>профессионального роста  педагогических</a:t>
            </a:r>
            <a:r>
              <a:rPr sz="1200" spc="-40" dirty="0">
                <a:latin typeface="Arial"/>
                <a:cs typeface="Arial"/>
              </a:rPr>
              <a:t> </a:t>
            </a:r>
            <a:r>
              <a:rPr sz="1200" spc="-10" dirty="0" err="1">
                <a:latin typeface="Arial"/>
                <a:cs typeface="Arial"/>
              </a:rPr>
              <a:t>работников</a:t>
            </a:r>
            <a:r>
              <a:rPr sz="1200" spc="-10" dirty="0" smtClean="0">
                <a:latin typeface="Arial"/>
                <a:cs typeface="Arial"/>
              </a:rPr>
              <a:t>;</a:t>
            </a:r>
            <a:endParaRPr lang="ru-RU" sz="1200" spc="-10" dirty="0" smtClean="0">
              <a:latin typeface="Arial"/>
              <a:cs typeface="Arial"/>
            </a:endParaRPr>
          </a:p>
          <a:p>
            <a:pPr marL="184785" marR="5080">
              <a:lnSpc>
                <a:spcPct val="100000"/>
              </a:lnSpc>
            </a:pPr>
            <a:endParaRPr lang="ru-RU" sz="1200" spc="-10" dirty="0">
              <a:latin typeface="Arial"/>
              <a:cs typeface="Arial"/>
            </a:endParaRPr>
          </a:p>
          <a:p>
            <a:pPr marL="184785" marR="5080">
              <a:lnSpc>
                <a:spcPct val="100000"/>
              </a:lnSpc>
            </a:pPr>
            <a:endParaRPr sz="1600" dirty="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6630161" y="1214754"/>
            <a:ext cx="11430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40" dirty="0">
                <a:solidFill>
                  <a:srgbClr val="C00000"/>
                </a:solidFill>
                <a:latin typeface="Arial"/>
                <a:cs typeface="Arial"/>
              </a:rPr>
              <a:t>Результат</a:t>
            </a:r>
            <a:endParaRPr sz="1800">
              <a:latin typeface="Arial"/>
              <a:cs typeface="Arial"/>
            </a:endParaRPr>
          </a:p>
        </p:txBody>
      </p:sp>
      <p:sp>
        <p:nvSpPr>
          <p:cNvPr id="22" name="object 34"/>
          <p:cNvSpPr txBox="1"/>
          <p:nvPr/>
        </p:nvSpPr>
        <p:spPr>
          <a:xfrm>
            <a:off x="5915962" y="2578085"/>
            <a:ext cx="3151838" cy="420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72085" marR="5080" indent="-172720">
              <a:lnSpc>
                <a:spcPct val="100000"/>
              </a:lnSpc>
              <a:spcBef>
                <a:spcPts val="100"/>
              </a:spcBef>
              <a:tabLst>
                <a:tab pos="1356360" algn="l"/>
              </a:tabLst>
            </a:pPr>
            <a:r>
              <a:rPr sz="1100" dirty="0">
                <a:latin typeface="Arial"/>
                <a:cs typeface="Arial"/>
              </a:rPr>
              <a:t>-  </a:t>
            </a:r>
            <a:r>
              <a:rPr sz="1100" spc="7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П</a:t>
            </a:r>
            <a:r>
              <a:rPr sz="1200" spc="-5" dirty="0">
                <a:latin typeface="Arial"/>
                <a:cs typeface="Arial"/>
              </a:rPr>
              <a:t>роф</a:t>
            </a:r>
            <a:r>
              <a:rPr sz="1200" spc="-20" dirty="0">
                <a:latin typeface="Arial"/>
                <a:cs typeface="Arial"/>
              </a:rPr>
              <a:t>и</a:t>
            </a:r>
            <a:r>
              <a:rPr sz="1200" dirty="0">
                <a:latin typeface="Arial"/>
                <a:cs typeface="Arial"/>
              </a:rPr>
              <a:t>ль</a:t>
            </a:r>
            <a:r>
              <a:rPr sz="1200" spc="-10" dirty="0">
                <a:latin typeface="Arial"/>
                <a:cs typeface="Arial"/>
              </a:rPr>
              <a:t>н</a:t>
            </a:r>
            <a:r>
              <a:rPr sz="1200" dirty="0">
                <a:latin typeface="Arial"/>
                <a:cs typeface="Arial"/>
              </a:rPr>
              <a:t>ые	</a:t>
            </a:r>
            <a:r>
              <a:rPr sz="1200" b="1" dirty="0">
                <a:solidFill>
                  <a:srgbClr val="C00000"/>
                </a:solidFill>
                <a:latin typeface="Arial"/>
                <a:cs typeface="Arial"/>
              </a:rPr>
              <a:t>п</a:t>
            </a:r>
            <a:r>
              <a:rPr sz="1200" b="1" spc="-5" dirty="0">
                <a:solidFill>
                  <a:srgbClr val="C00000"/>
                </a:solidFill>
                <a:latin typeface="Arial"/>
                <a:cs typeface="Arial"/>
              </a:rPr>
              <a:t>е</a:t>
            </a:r>
            <a:r>
              <a:rPr sz="1200" b="1" spc="-10" dirty="0">
                <a:solidFill>
                  <a:srgbClr val="C00000"/>
                </a:solidFill>
                <a:latin typeface="Arial"/>
                <a:cs typeface="Arial"/>
              </a:rPr>
              <a:t>д</a:t>
            </a:r>
            <a:r>
              <a:rPr sz="1200" b="1" spc="-5" dirty="0">
                <a:solidFill>
                  <a:srgbClr val="C00000"/>
                </a:solidFill>
                <a:latin typeface="Arial"/>
                <a:cs typeface="Arial"/>
              </a:rPr>
              <a:t>а</a:t>
            </a:r>
            <a:r>
              <a:rPr sz="1200" b="1" spc="-10" dirty="0">
                <a:solidFill>
                  <a:srgbClr val="C00000"/>
                </a:solidFill>
                <a:latin typeface="Arial"/>
                <a:cs typeface="Arial"/>
              </a:rPr>
              <a:t>г</a:t>
            </a:r>
            <a:r>
              <a:rPr sz="1200" b="1" dirty="0">
                <a:solidFill>
                  <a:srgbClr val="C00000"/>
                </a:solidFill>
                <a:latin typeface="Arial"/>
                <a:cs typeface="Arial"/>
              </a:rPr>
              <a:t>о</a:t>
            </a:r>
            <a:r>
              <a:rPr sz="1200" b="1" spc="-10" dirty="0">
                <a:solidFill>
                  <a:srgbClr val="C00000"/>
                </a:solidFill>
                <a:latin typeface="Arial"/>
                <a:cs typeface="Arial"/>
              </a:rPr>
              <a:t>г</a:t>
            </a:r>
            <a:r>
              <a:rPr sz="1200" b="1" dirty="0">
                <a:solidFill>
                  <a:srgbClr val="C00000"/>
                </a:solidFill>
                <a:latin typeface="Arial"/>
                <a:cs typeface="Arial"/>
              </a:rPr>
              <a:t>и</a:t>
            </a:r>
            <a:r>
              <a:rPr sz="1200" b="1" spc="-5" dirty="0">
                <a:solidFill>
                  <a:srgbClr val="C00000"/>
                </a:solidFill>
                <a:latin typeface="Arial"/>
                <a:cs typeface="Arial"/>
              </a:rPr>
              <a:t>ческ</a:t>
            </a:r>
            <a:r>
              <a:rPr sz="1200" b="1" dirty="0">
                <a:solidFill>
                  <a:srgbClr val="C00000"/>
                </a:solidFill>
                <a:latin typeface="Arial"/>
                <a:cs typeface="Arial"/>
              </a:rPr>
              <a:t>ие  </a:t>
            </a:r>
            <a:r>
              <a:rPr sz="1200" b="1" spc="-5" dirty="0">
                <a:solidFill>
                  <a:srgbClr val="C00000"/>
                </a:solidFill>
                <a:latin typeface="Arial"/>
                <a:cs typeface="Arial"/>
              </a:rPr>
              <a:t>классы </a:t>
            </a:r>
            <a:r>
              <a:rPr sz="1200" dirty="0">
                <a:latin typeface="Arial"/>
                <a:cs typeface="Arial"/>
              </a:rPr>
              <a:t>в </a:t>
            </a:r>
            <a:r>
              <a:rPr sz="1200" spc="-5" dirty="0" err="1">
                <a:latin typeface="Arial"/>
                <a:cs typeface="Arial"/>
              </a:rPr>
              <a:t>старшей</a:t>
            </a:r>
            <a:r>
              <a:rPr sz="1200" spc="-50" dirty="0">
                <a:latin typeface="Arial"/>
                <a:cs typeface="Arial"/>
              </a:rPr>
              <a:t> </a:t>
            </a:r>
            <a:r>
              <a:rPr sz="1200" spc="-5" dirty="0" err="1" smtClean="0">
                <a:latin typeface="Arial"/>
                <a:cs typeface="Arial"/>
              </a:rPr>
              <a:t>школы</a:t>
            </a:r>
            <a:r>
              <a:rPr lang="ru-RU" sz="1200" spc="-5" dirty="0" smtClean="0">
                <a:latin typeface="Arial"/>
                <a:cs typeface="Arial"/>
              </a:rPr>
              <a:t>;</a:t>
            </a:r>
          </a:p>
          <a:p>
            <a:pPr marL="172085" marR="5080" indent="-172720">
              <a:lnSpc>
                <a:spcPct val="100000"/>
              </a:lnSpc>
              <a:spcBef>
                <a:spcPts val="100"/>
              </a:spcBef>
              <a:tabLst>
                <a:tab pos="1356360" algn="l"/>
              </a:tabLst>
            </a:pPr>
            <a:endParaRPr lang="ru-RU" sz="1200" spc="-5" dirty="0">
              <a:latin typeface="Arial"/>
              <a:cs typeface="Arial"/>
            </a:endParaRPr>
          </a:p>
          <a:p>
            <a:pPr marL="172085" marR="5080" indent="-172720">
              <a:lnSpc>
                <a:spcPct val="100000"/>
              </a:lnSpc>
              <a:spcBef>
                <a:spcPts val="100"/>
              </a:spcBef>
              <a:tabLst>
                <a:tab pos="1356360" algn="l"/>
              </a:tabLst>
            </a:pPr>
            <a:r>
              <a:rPr lang="ru-RU" sz="1200" spc="-5" dirty="0" smtClean="0">
                <a:latin typeface="Arial"/>
                <a:cs typeface="Arial"/>
              </a:rPr>
              <a:t>-Ранняя профориентация в основной школе (активисты, волонтеры и </a:t>
            </a:r>
            <a:r>
              <a:rPr lang="ru-RU" sz="1200" spc="-5" dirty="0" err="1" smtClean="0">
                <a:latin typeface="Arial"/>
                <a:cs typeface="Arial"/>
              </a:rPr>
              <a:t>др</a:t>
            </a:r>
            <a:r>
              <a:rPr lang="ru-RU" sz="1200" spc="-5" dirty="0" smtClean="0">
                <a:latin typeface="Arial"/>
                <a:cs typeface="Arial"/>
              </a:rPr>
              <a:t>)</a:t>
            </a:r>
          </a:p>
          <a:p>
            <a:pPr marL="172085" marR="5080" indent="-172720">
              <a:lnSpc>
                <a:spcPct val="100000"/>
              </a:lnSpc>
              <a:spcBef>
                <a:spcPts val="100"/>
              </a:spcBef>
              <a:tabLst>
                <a:tab pos="1356360" algn="l"/>
              </a:tabLst>
            </a:pPr>
            <a:endParaRPr lang="ru-RU" sz="1200" spc="-5" dirty="0">
              <a:latin typeface="Arial"/>
              <a:cs typeface="Arial"/>
            </a:endParaRPr>
          </a:p>
          <a:p>
            <a:pPr marL="172085" marR="5080" indent="-172720">
              <a:lnSpc>
                <a:spcPct val="100000"/>
              </a:lnSpc>
              <a:spcBef>
                <a:spcPts val="100"/>
              </a:spcBef>
              <a:buFontTx/>
              <a:buChar char="-"/>
              <a:tabLst>
                <a:tab pos="1356360" algn="l"/>
              </a:tabLst>
            </a:pPr>
            <a:r>
              <a:rPr lang="ru-RU" sz="1200" spc="-5" dirty="0" err="1" smtClean="0">
                <a:latin typeface="Arial"/>
                <a:cs typeface="Arial"/>
              </a:rPr>
              <a:t>Практико</a:t>
            </a:r>
            <a:r>
              <a:rPr lang="ru-RU" sz="1200" spc="-5" dirty="0" smtClean="0">
                <a:latin typeface="Arial"/>
                <a:cs typeface="Arial"/>
              </a:rPr>
              <a:t> </a:t>
            </a:r>
            <a:r>
              <a:rPr lang="ru-RU" sz="1200" dirty="0">
                <a:latin typeface="Arial"/>
                <a:cs typeface="Arial"/>
              </a:rPr>
              <a:t>- </a:t>
            </a:r>
            <a:r>
              <a:rPr lang="ru-RU" sz="1200" spc="-5" dirty="0">
                <a:latin typeface="Arial"/>
                <a:cs typeface="Arial"/>
              </a:rPr>
              <a:t>ориентированная </a:t>
            </a:r>
            <a:r>
              <a:rPr lang="ru-RU" sz="1200" spc="-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lang="ru-RU" sz="1200" b="1" spc="-5" dirty="0">
                <a:solidFill>
                  <a:srgbClr val="C00000"/>
                </a:solidFill>
                <a:latin typeface="Arial"/>
                <a:cs typeface="Arial"/>
              </a:rPr>
              <a:t>сетевая модель обучения </a:t>
            </a:r>
            <a:r>
              <a:rPr lang="ru-RU" sz="1200" dirty="0">
                <a:latin typeface="Arial"/>
                <a:cs typeface="Arial"/>
              </a:rPr>
              <a:t>с  использованием </a:t>
            </a:r>
            <a:r>
              <a:rPr lang="ru-RU" sz="1200" spc="-5" dirty="0">
                <a:latin typeface="Arial"/>
                <a:cs typeface="Arial"/>
              </a:rPr>
              <a:t>ресурсов </a:t>
            </a:r>
            <a:endParaRPr lang="ru-RU" sz="1200" spc="-5" dirty="0" smtClean="0">
              <a:latin typeface="Arial"/>
              <a:cs typeface="Arial"/>
            </a:endParaRPr>
          </a:p>
          <a:p>
            <a:pPr marL="172085" marR="5080" indent="-172720">
              <a:lnSpc>
                <a:spcPct val="100000"/>
              </a:lnSpc>
              <a:spcBef>
                <a:spcPts val="100"/>
              </a:spcBef>
              <a:buFontTx/>
              <a:buChar char="-"/>
              <a:tabLst>
                <a:tab pos="1356360" algn="l"/>
              </a:tabLst>
            </a:pPr>
            <a:endParaRPr lang="ru-RU" sz="1200" spc="-5" dirty="0">
              <a:latin typeface="Arial"/>
              <a:cs typeface="Arial"/>
            </a:endParaRPr>
          </a:p>
          <a:p>
            <a:pPr marL="172085" marR="5080" indent="-172720">
              <a:lnSpc>
                <a:spcPct val="100000"/>
              </a:lnSpc>
              <a:spcBef>
                <a:spcPts val="100"/>
              </a:spcBef>
              <a:buFontTx/>
              <a:buChar char="-"/>
              <a:tabLst>
                <a:tab pos="1356360" algn="l"/>
              </a:tabLst>
            </a:pPr>
            <a:r>
              <a:rPr lang="ru-RU" sz="1200" spc="-5" dirty="0" smtClean="0">
                <a:latin typeface="Arial"/>
                <a:cs typeface="Arial"/>
              </a:rPr>
              <a:t>-Районный методический клуб, районные методические объединения</a:t>
            </a:r>
          </a:p>
          <a:p>
            <a:pPr marL="172085" marR="5080" indent="-172720">
              <a:lnSpc>
                <a:spcPct val="100000"/>
              </a:lnSpc>
              <a:spcBef>
                <a:spcPts val="100"/>
              </a:spcBef>
              <a:buFontTx/>
              <a:buChar char="-"/>
              <a:tabLst>
                <a:tab pos="1356360" algn="l"/>
              </a:tabLst>
            </a:pPr>
            <a:endParaRPr lang="ru-RU" sz="1200" spc="-5" dirty="0">
              <a:latin typeface="Arial"/>
              <a:cs typeface="Arial"/>
            </a:endParaRPr>
          </a:p>
          <a:p>
            <a:pPr marL="172085" marR="5080" indent="-172720">
              <a:lnSpc>
                <a:spcPct val="100000"/>
              </a:lnSpc>
              <a:spcBef>
                <a:spcPts val="100"/>
              </a:spcBef>
              <a:buFontTx/>
              <a:buChar char="-"/>
              <a:tabLst>
                <a:tab pos="1356360" algn="l"/>
              </a:tabLst>
            </a:pPr>
            <a:r>
              <a:rPr lang="ru-RU" sz="1200" spc="-5" dirty="0" smtClean="0">
                <a:latin typeface="Arial"/>
                <a:cs typeface="Arial"/>
              </a:rPr>
              <a:t>- </a:t>
            </a:r>
            <a:r>
              <a:rPr lang="ru-RU" sz="1200" spc="-5" dirty="0" err="1">
                <a:latin typeface="Arial"/>
                <a:cs typeface="Arial"/>
              </a:rPr>
              <a:t>Практико</a:t>
            </a:r>
            <a:r>
              <a:rPr lang="ru-RU" sz="1200" spc="-5" dirty="0">
                <a:latin typeface="Arial"/>
                <a:cs typeface="Arial"/>
              </a:rPr>
              <a:t> </a:t>
            </a:r>
            <a:r>
              <a:rPr lang="ru-RU" sz="1200" dirty="0">
                <a:latin typeface="Arial"/>
                <a:cs typeface="Arial"/>
              </a:rPr>
              <a:t>- </a:t>
            </a:r>
            <a:r>
              <a:rPr lang="ru-RU" sz="1200" b="1" spc="-5" dirty="0">
                <a:solidFill>
                  <a:srgbClr val="C00000"/>
                </a:solidFill>
                <a:latin typeface="Arial"/>
                <a:cs typeface="Arial"/>
              </a:rPr>
              <a:t>ориентированная  сетевая модель обучения </a:t>
            </a:r>
            <a:r>
              <a:rPr lang="ru-RU" sz="1200" dirty="0">
                <a:latin typeface="Arial"/>
                <a:cs typeface="Arial"/>
              </a:rPr>
              <a:t>с  </a:t>
            </a:r>
            <a:r>
              <a:rPr lang="ru-RU" sz="1200" spc="-10" dirty="0">
                <a:latin typeface="Arial"/>
                <a:cs typeface="Arial"/>
              </a:rPr>
              <a:t>и</a:t>
            </a:r>
            <a:r>
              <a:rPr lang="ru-RU" sz="1200" dirty="0">
                <a:latin typeface="Arial"/>
                <a:cs typeface="Arial"/>
              </a:rPr>
              <a:t>спользован</a:t>
            </a:r>
            <a:r>
              <a:rPr lang="ru-RU" sz="1200" spc="-10" dirty="0">
                <a:latin typeface="Arial"/>
                <a:cs typeface="Arial"/>
              </a:rPr>
              <a:t>и</a:t>
            </a:r>
            <a:r>
              <a:rPr lang="ru-RU" sz="1200" spc="-5" dirty="0">
                <a:latin typeface="Arial"/>
                <a:cs typeface="Arial"/>
              </a:rPr>
              <a:t>е</a:t>
            </a:r>
            <a:r>
              <a:rPr lang="ru-RU" sz="1200" dirty="0">
                <a:latin typeface="Arial"/>
                <a:cs typeface="Arial"/>
              </a:rPr>
              <a:t>м	</a:t>
            </a:r>
            <a:r>
              <a:rPr lang="ru-RU" sz="1200" spc="-5" dirty="0">
                <a:latin typeface="Arial"/>
                <a:cs typeface="Arial"/>
              </a:rPr>
              <a:t>ре</a:t>
            </a:r>
            <a:r>
              <a:rPr lang="ru-RU" sz="1200" dirty="0">
                <a:latin typeface="Arial"/>
                <a:cs typeface="Arial"/>
              </a:rPr>
              <a:t>с</a:t>
            </a:r>
            <a:r>
              <a:rPr lang="ru-RU" sz="1200" spc="-15" dirty="0">
                <a:latin typeface="Arial"/>
                <a:cs typeface="Arial"/>
              </a:rPr>
              <a:t>у</a:t>
            </a:r>
            <a:r>
              <a:rPr lang="ru-RU" sz="1200" spc="-5" dirty="0">
                <a:latin typeface="Arial"/>
                <a:cs typeface="Arial"/>
              </a:rPr>
              <a:t>рсо</a:t>
            </a:r>
            <a:r>
              <a:rPr lang="ru-RU" sz="1200" dirty="0">
                <a:latin typeface="Arial"/>
                <a:cs typeface="Arial"/>
              </a:rPr>
              <a:t>в </a:t>
            </a:r>
            <a:r>
              <a:rPr lang="ru-RU" sz="1200" dirty="0" smtClean="0">
                <a:latin typeface="Arial"/>
                <a:cs typeface="Arial"/>
              </a:rPr>
              <a:t>образовательных учреждений (</a:t>
            </a:r>
            <a:r>
              <a:rPr lang="ru-RU" sz="1200" dirty="0" err="1" smtClean="0">
                <a:latin typeface="Arial"/>
                <a:cs typeface="Arial"/>
              </a:rPr>
              <a:t>стажировочные</a:t>
            </a:r>
            <a:r>
              <a:rPr lang="ru-RU" sz="1200" dirty="0" smtClean="0">
                <a:latin typeface="Arial"/>
                <a:cs typeface="Arial"/>
              </a:rPr>
              <a:t> и пилотные площадки)</a:t>
            </a:r>
          </a:p>
          <a:p>
            <a:pPr marL="172085" marR="5080" indent="-172720">
              <a:lnSpc>
                <a:spcPct val="100000"/>
              </a:lnSpc>
              <a:spcBef>
                <a:spcPts val="100"/>
              </a:spcBef>
              <a:buFontTx/>
              <a:buChar char="-"/>
              <a:tabLst>
                <a:tab pos="1356360" algn="l"/>
              </a:tabLst>
            </a:pPr>
            <a:endParaRPr lang="ru-RU" sz="1200" dirty="0">
              <a:latin typeface="Arial"/>
              <a:cs typeface="Arial"/>
            </a:endParaRPr>
          </a:p>
          <a:p>
            <a:pPr marL="172085" marR="5080" indent="-172720">
              <a:lnSpc>
                <a:spcPct val="100000"/>
              </a:lnSpc>
              <a:spcBef>
                <a:spcPts val="100"/>
              </a:spcBef>
              <a:buFontTx/>
              <a:buChar char="-"/>
              <a:tabLst>
                <a:tab pos="1356360" algn="l"/>
              </a:tabLst>
            </a:pPr>
            <a:r>
              <a:rPr lang="ru-RU" sz="1200" dirty="0" smtClean="0"/>
              <a:t>14 педагогических </a:t>
            </a:r>
            <a:r>
              <a:rPr lang="ru-RU" sz="1200" dirty="0"/>
              <a:t>работников, прошедших </a:t>
            </a:r>
            <a:r>
              <a:rPr lang="ru-RU" sz="1200" b="1" dirty="0">
                <a:solidFill>
                  <a:srgbClr val="C00000"/>
                </a:solidFill>
              </a:rPr>
              <a:t>добровольную независимую оценку профессиональной квалификации</a:t>
            </a:r>
            <a:endParaRPr sz="1200" b="1" dirty="0">
              <a:solidFill>
                <a:srgbClr val="C00000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ject 11"/>
          <p:cNvSpPr/>
          <p:nvPr/>
        </p:nvSpPr>
        <p:spPr>
          <a:xfrm>
            <a:off x="662940" y="1751076"/>
            <a:ext cx="4860036" cy="119329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object 2"/>
          <p:cNvSpPr/>
          <p:nvPr/>
        </p:nvSpPr>
        <p:spPr>
          <a:xfrm>
            <a:off x="250825" y="4652898"/>
            <a:ext cx="936625" cy="2089785"/>
          </a:xfrm>
          <a:custGeom>
            <a:avLst/>
            <a:gdLst/>
            <a:ahLst/>
            <a:cxnLst/>
            <a:rect l="l" t="t" r="r" b="b"/>
            <a:pathLst>
              <a:path w="936625" h="2089784">
                <a:moveTo>
                  <a:pt x="468312" y="0"/>
                </a:moveTo>
                <a:lnTo>
                  <a:pt x="0" y="0"/>
                </a:lnTo>
                <a:lnTo>
                  <a:pt x="0" y="2089213"/>
                </a:lnTo>
                <a:lnTo>
                  <a:pt x="468312" y="2089213"/>
                </a:lnTo>
                <a:lnTo>
                  <a:pt x="496840" y="2087307"/>
                </a:lnTo>
                <a:lnTo>
                  <a:pt x="552490" y="2072384"/>
                </a:lnTo>
                <a:lnTo>
                  <a:pt x="605941" y="2043376"/>
                </a:lnTo>
                <a:lnTo>
                  <a:pt x="656800" y="2001157"/>
                </a:lnTo>
                <a:lnTo>
                  <a:pt x="704675" y="1946600"/>
                </a:lnTo>
                <a:lnTo>
                  <a:pt x="727372" y="1914969"/>
                </a:lnTo>
                <a:lnTo>
                  <a:pt x="749175" y="1880580"/>
                </a:lnTo>
                <a:lnTo>
                  <a:pt x="770037" y="1843545"/>
                </a:lnTo>
                <a:lnTo>
                  <a:pt x="789908" y="1803972"/>
                </a:lnTo>
                <a:lnTo>
                  <a:pt x="808739" y="1761969"/>
                </a:lnTo>
                <a:lnTo>
                  <a:pt x="826481" y="1717648"/>
                </a:lnTo>
                <a:lnTo>
                  <a:pt x="843086" y="1671116"/>
                </a:lnTo>
                <a:lnTo>
                  <a:pt x="858503" y="1622483"/>
                </a:lnTo>
                <a:lnTo>
                  <a:pt x="872685" y="1571859"/>
                </a:lnTo>
                <a:lnTo>
                  <a:pt x="885582" y="1519352"/>
                </a:lnTo>
                <a:lnTo>
                  <a:pt x="897145" y="1465071"/>
                </a:lnTo>
                <a:lnTo>
                  <a:pt x="907325" y="1409127"/>
                </a:lnTo>
                <a:lnTo>
                  <a:pt x="916073" y="1351628"/>
                </a:lnTo>
                <a:lnTo>
                  <a:pt x="923341" y="1292684"/>
                </a:lnTo>
                <a:lnTo>
                  <a:pt x="929079" y="1232404"/>
                </a:lnTo>
                <a:lnTo>
                  <a:pt x="933238" y="1170896"/>
                </a:lnTo>
                <a:lnTo>
                  <a:pt x="935770" y="1108271"/>
                </a:lnTo>
                <a:lnTo>
                  <a:pt x="936625" y="1044638"/>
                </a:lnTo>
                <a:lnTo>
                  <a:pt x="935770" y="981006"/>
                </a:lnTo>
                <a:lnTo>
                  <a:pt x="933239" y="918383"/>
                </a:lnTo>
                <a:lnTo>
                  <a:pt x="929080" y="856878"/>
                </a:lnTo>
                <a:lnTo>
                  <a:pt x="923342" y="796599"/>
                </a:lnTo>
                <a:lnTo>
                  <a:pt x="916075" y="737657"/>
                </a:lnTo>
                <a:lnTo>
                  <a:pt x="907326" y="680161"/>
                </a:lnTo>
                <a:lnTo>
                  <a:pt x="897147" y="624219"/>
                </a:lnTo>
                <a:lnTo>
                  <a:pt x="885584" y="569940"/>
                </a:lnTo>
                <a:lnTo>
                  <a:pt x="872688" y="517435"/>
                </a:lnTo>
                <a:lnTo>
                  <a:pt x="858506" y="466812"/>
                </a:lnTo>
                <a:lnTo>
                  <a:pt x="843089" y="418180"/>
                </a:lnTo>
                <a:lnTo>
                  <a:pt x="826485" y="371649"/>
                </a:lnTo>
                <a:lnTo>
                  <a:pt x="808744" y="327328"/>
                </a:lnTo>
                <a:lnTo>
                  <a:pt x="789913" y="285325"/>
                </a:lnTo>
                <a:lnTo>
                  <a:pt x="770042" y="245751"/>
                </a:lnTo>
                <a:lnTo>
                  <a:pt x="749181" y="208714"/>
                </a:lnTo>
                <a:lnTo>
                  <a:pt x="727377" y="174323"/>
                </a:lnTo>
                <a:lnTo>
                  <a:pt x="704681" y="142689"/>
                </a:lnTo>
                <a:lnTo>
                  <a:pt x="656805" y="88123"/>
                </a:lnTo>
                <a:lnTo>
                  <a:pt x="605946" y="45891"/>
                </a:lnTo>
                <a:lnTo>
                  <a:pt x="552493" y="16865"/>
                </a:lnTo>
                <a:lnTo>
                  <a:pt x="496841" y="1919"/>
                </a:lnTo>
                <a:lnTo>
                  <a:pt x="468312" y="0"/>
                </a:lnTo>
                <a:close/>
              </a:path>
            </a:pathLst>
          </a:custGeom>
          <a:solidFill>
            <a:srgbClr val="D0E3A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50825" y="4652898"/>
            <a:ext cx="936625" cy="2089785"/>
          </a:xfrm>
          <a:custGeom>
            <a:avLst/>
            <a:gdLst/>
            <a:ahLst/>
            <a:cxnLst/>
            <a:rect l="l" t="t" r="r" b="b"/>
            <a:pathLst>
              <a:path w="936625" h="2089784">
                <a:moveTo>
                  <a:pt x="0" y="0"/>
                </a:moveTo>
                <a:lnTo>
                  <a:pt x="468312" y="0"/>
                </a:lnTo>
                <a:lnTo>
                  <a:pt x="496841" y="1919"/>
                </a:lnTo>
                <a:lnTo>
                  <a:pt x="524918" y="7577"/>
                </a:lnTo>
                <a:lnTo>
                  <a:pt x="579519" y="29672"/>
                </a:lnTo>
                <a:lnTo>
                  <a:pt x="631724" y="65411"/>
                </a:lnTo>
                <a:lnTo>
                  <a:pt x="681141" y="113919"/>
                </a:lnTo>
                <a:lnTo>
                  <a:pt x="727377" y="174323"/>
                </a:lnTo>
                <a:lnTo>
                  <a:pt x="749181" y="208714"/>
                </a:lnTo>
                <a:lnTo>
                  <a:pt x="770042" y="245751"/>
                </a:lnTo>
                <a:lnTo>
                  <a:pt x="789913" y="285325"/>
                </a:lnTo>
                <a:lnTo>
                  <a:pt x="808744" y="327328"/>
                </a:lnTo>
                <a:lnTo>
                  <a:pt x="826485" y="371649"/>
                </a:lnTo>
                <a:lnTo>
                  <a:pt x="843089" y="418180"/>
                </a:lnTo>
                <a:lnTo>
                  <a:pt x="858506" y="466812"/>
                </a:lnTo>
                <a:lnTo>
                  <a:pt x="872688" y="517435"/>
                </a:lnTo>
                <a:lnTo>
                  <a:pt x="885584" y="569940"/>
                </a:lnTo>
                <a:lnTo>
                  <a:pt x="897147" y="624219"/>
                </a:lnTo>
                <a:lnTo>
                  <a:pt x="907326" y="680161"/>
                </a:lnTo>
                <a:lnTo>
                  <a:pt x="916075" y="737657"/>
                </a:lnTo>
                <a:lnTo>
                  <a:pt x="923342" y="796599"/>
                </a:lnTo>
                <a:lnTo>
                  <a:pt x="929080" y="856878"/>
                </a:lnTo>
                <a:lnTo>
                  <a:pt x="933239" y="918383"/>
                </a:lnTo>
                <a:lnTo>
                  <a:pt x="935770" y="981006"/>
                </a:lnTo>
                <a:lnTo>
                  <a:pt x="936625" y="1044638"/>
                </a:lnTo>
                <a:lnTo>
                  <a:pt x="935770" y="1108271"/>
                </a:lnTo>
                <a:lnTo>
                  <a:pt x="933238" y="1170896"/>
                </a:lnTo>
                <a:lnTo>
                  <a:pt x="929079" y="1232404"/>
                </a:lnTo>
                <a:lnTo>
                  <a:pt x="923341" y="1292684"/>
                </a:lnTo>
                <a:lnTo>
                  <a:pt x="916073" y="1351628"/>
                </a:lnTo>
                <a:lnTo>
                  <a:pt x="907325" y="1409127"/>
                </a:lnTo>
                <a:lnTo>
                  <a:pt x="897145" y="1465071"/>
                </a:lnTo>
                <a:lnTo>
                  <a:pt x="885582" y="1519352"/>
                </a:lnTo>
                <a:lnTo>
                  <a:pt x="872685" y="1571859"/>
                </a:lnTo>
                <a:lnTo>
                  <a:pt x="858503" y="1622483"/>
                </a:lnTo>
                <a:lnTo>
                  <a:pt x="843086" y="1671116"/>
                </a:lnTo>
                <a:lnTo>
                  <a:pt x="826481" y="1717648"/>
                </a:lnTo>
                <a:lnTo>
                  <a:pt x="808739" y="1761969"/>
                </a:lnTo>
                <a:lnTo>
                  <a:pt x="789908" y="1803972"/>
                </a:lnTo>
                <a:lnTo>
                  <a:pt x="770037" y="1843545"/>
                </a:lnTo>
                <a:lnTo>
                  <a:pt x="749175" y="1880580"/>
                </a:lnTo>
                <a:lnTo>
                  <a:pt x="727372" y="1914969"/>
                </a:lnTo>
                <a:lnTo>
                  <a:pt x="704675" y="1946600"/>
                </a:lnTo>
                <a:lnTo>
                  <a:pt x="656800" y="2001157"/>
                </a:lnTo>
                <a:lnTo>
                  <a:pt x="605941" y="2043376"/>
                </a:lnTo>
                <a:lnTo>
                  <a:pt x="552490" y="2072384"/>
                </a:lnTo>
                <a:lnTo>
                  <a:pt x="496840" y="2087307"/>
                </a:lnTo>
                <a:lnTo>
                  <a:pt x="468312" y="2089213"/>
                </a:lnTo>
                <a:lnTo>
                  <a:pt x="0" y="2089213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000000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50826" y="1196975"/>
            <a:ext cx="485266" cy="3384550"/>
          </a:xfrm>
          <a:custGeom>
            <a:avLst/>
            <a:gdLst/>
            <a:ahLst/>
            <a:cxnLst/>
            <a:rect l="l" t="t" r="r" b="b"/>
            <a:pathLst>
              <a:path w="936625" h="3384550">
                <a:moveTo>
                  <a:pt x="468312" y="0"/>
                </a:moveTo>
                <a:lnTo>
                  <a:pt x="0" y="0"/>
                </a:lnTo>
                <a:lnTo>
                  <a:pt x="0" y="3384550"/>
                </a:lnTo>
                <a:lnTo>
                  <a:pt x="468312" y="3384550"/>
                </a:lnTo>
                <a:lnTo>
                  <a:pt x="488108" y="3383065"/>
                </a:lnTo>
                <a:lnTo>
                  <a:pt x="527055" y="3371364"/>
                </a:lnTo>
                <a:lnTo>
                  <a:pt x="565034" y="3348412"/>
                </a:lnTo>
                <a:lnTo>
                  <a:pt x="601916" y="3314680"/>
                </a:lnTo>
                <a:lnTo>
                  <a:pt x="637570" y="3270637"/>
                </a:lnTo>
                <a:lnTo>
                  <a:pt x="671867" y="3216753"/>
                </a:lnTo>
                <a:lnTo>
                  <a:pt x="704675" y="3153499"/>
                </a:lnTo>
                <a:lnTo>
                  <a:pt x="720481" y="3118504"/>
                </a:lnTo>
                <a:lnTo>
                  <a:pt x="735866" y="3081344"/>
                </a:lnTo>
                <a:lnTo>
                  <a:pt x="750814" y="3042075"/>
                </a:lnTo>
                <a:lnTo>
                  <a:pt x="765309" y="3000757"/>
                </a:lnTo>
                <a:lnTo>
                  <a:pt x="779334" y="2957449"/>
                </a:lnTo>
                <a:lnTo>
                  <a:pt x="792874" y="2912210"/>
                </a:lnTo>
                <a:lnTo>
                  <a:pt x="805912" y="2865098"/>
                </a:lnTo>
                <a:lnTo>
                  <a:pt x="818431" y="2816172"/>
                </a:lnTo>
                <a:lnTo>
                  <a:pt x="830416" y="2765490"/>
                </a:lnTo>
                <a:lnTo>
                  <a:pt x="841850" y="2713113"/>
                </a:lnTo>
                <a:lnTo>
                  <a:pt x="852717" y="2659097"/>
                </a:lnTo>
                <a:lnTo>
                  <a:pt x="863001" y="2603502"/>
                </a:lnTo>
                <a:lnTo>
                  <a:pt x="872685" y="2546387"/>
                </a:lnTo>
                <a:lnTo>
                  <a:pt x="881753" y="2487811"/>
                </a:lnTo>
                <a:lnTo>
                  <a:pt x="890189" y="2427831"/>
                </a:lnTo>
                <a:lnTo>
                  <a:pt x="897977" y="2366508"/>
                </a:lnTo>
                <a:lnTo>
                  <a:pt x="905101" y="2303899"/>
                </a:lnTo>
                <a:lnTo>
                  <a:pt x="911544" y="2240064"/>
                </a:lnTo>
                <a:lnTo>
                  <a:pt x="917289" y="2175061"/>
                </a:lnTo>
                <a:lnTo>
                  <a:pt x="922321" y="2108949"/>
                </a:lnTo>
                <a:lnTo>
                  <a:pt x="926624" y="2041786"/>
                </a:lnTo>
                <a:lnTo>
                  <a:pt x="930181" y="1973632"/>
                </a:lnTo>
                <a:lnTo>
                  <a:pt x="932976" y="1904545"/>
                </a:lnTo>
                <a:lnTo>
                  <a:pt x="934992" y="1834584"/>
                </a:lnTo>
                <a:lnTo>
                  <a:pt x="936214" y="1763808"/>
                </a:lnTo>
                <a:lnTo>
                  <a:pt x="936625" y="1692275"/>
                </a:lnTo>
                <a:lnTo>
                  <a:pt x="936214" y="1620741"/>
                </a:lnTo>
                <a:lnTo>
                  <a:pt x="934992" y="1549965"/>
                </a:lnTo>
                <a:lnTo>
                  <a:pt x="932976" y="1480004"/>
                </a:lnTo>
                <a:lnTo>
                  <a:pt x="930181" y="1410917"/>
                </a:lnTo>
                <a:lnTo>
                  <a:pt x="926625" y="1342763"/>
                </a:lnTo>
                <a:lnTo>
                  <a:pt x="922322" y="1275600"/>
                </a:lnTo>
                <a:lnTo>
                  <a:pt x="917290" y="1209488"/>
                </a:lnTo>
                <a:lnTo>
                  <a:pt x="911545" y="1144485"/>
                </a:lnTo>
                <a:lnTo>
                  <a:pt x="905103" y="1080650"/>
                </a:lnTo>
                <a:lnTo>
                  <a:pt x="897979" y="1018041"/>
                </a:lnTo>
                <a:lnTo>
                  <a:pt x="890192" y="956718"/>
                </a:lnTo>
                <a:lnTo>
                  <a:pt x="881756" y="896738"/>
                </a:lnTo>
                <a:lnTo>
                  <a:pt x="872688" y="838162"/>
                </a:lnTo>
                <a:lnTo>
                  <a:pt x="863004" y="781047"/>
                </a:lnTo>
                <a:lnTo>
                  <a:pt x="852720" y="725452"/>
                </a:lnTo>
                <a:lnTo>
                  <a:pt x="841854" y="671436"/>
                </a:lnTo>
                <a:lnTo>
                  <a:pt x="830420" y="619059"/>
                </a:lnTo>
                <a:lnTo>
                  <a:pt x="818435" y="568377"/>
                </a:lnTo>
                <a:lnTo>
                  <a:pt x="805916" y="519451"/>
                </a:lnTo>
                <a:lnTo>
                  <a:pt x="792879" y="472339"/>
                </a:lnTo>
                <a:lnTo>
                  <a:pt x="779340" y="427100"/>
                </a:lnTo>
                <a:lnTo>
                  <a:pt x="765314" y="383792"/>
                </a:lnTo>
                <a:lnTo>
                  <a:pt x="750820" y="342474"/>
                </a:lnTo>
                <a:lnTo>
                  <a:pt x="735872" y="303205"/>
                </a:lnTo>
                <a:lnTo>
                  <a:pt x="720487" y="266045"/>
                </a:lnTo>
                <a:lnTo>
                  <a:pt x="704681" y="231050"/>
                </a:lnTo>
                <a:lnTo>
                  <a:pt x="671872" y="167796"/>
                </a:lnTo>
                <a:lnTo>
                  <a:pt x="637576" y="113912"/>
                </a:lnTo>
                <a:lnTo>
                  <a:pt x="601921" y="69869"/>
                </a:lnTo>
                <a:lnTo>
                  <a:pt x="565038" y="36137"/>
                </a:lnTo>
                <a:lnTo>
                  <a:pt x="527057" y="13185"/>
                </a:lnTo>
                <a:lnTo>
                  <a:pt x="488109" y="1484"/>
                </a:lnTo>
                <a:lnTo>
                  <a:pt x="468312" y="0"/>
                </a:lnTo>
                <a:close/>
              </a:path>
            </a:pathLst>
          </a:custGeom>
          <a:solidFill>
            <a:srgbClr val="D0E3A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50826" y="1196975"/>
            <a:ext cx="398400" cy="3384550"/>
          </a:xfrm>
          <a:custGeom>
            <a:avLst/>
            <a:gdLst/>
            <a:ahLst/>
            <a:cxnLst/>
            <a:rect l="l" t="t" r="r" b="b"/>
            <a:pathLst>
              <a:path w="936625" h="3384550">
                <a:moveTo>
                  <a:pt x="0" y="0"/>
                </a:moveTo>
                <a:lnTo>
                  <a:pt x="468312" y="0"/>
                </a:lnTo>
                <a:lnTo>
                  <a:pt x="488109" y="1484"/>
                </a:lnTo>
                <a:lnTo>
                  <a:pt x="507696" y="5899"/>
                </a:lnTo>
                <a:lnTo>
                  <a:pt x="546177" y="23284"/>
                </a:lnTo>
                <a:lnTo>
                  <a:pt x="583625" y="51685"/>
                </a:lnTo>
                <a:lnTo>
                  <a:pt x="619910" y="90631"/>
                </a:lnTo>
                <a:lnTo>
                  <a:pt x="654902" y="139653"/>
                </a:lnTo>
                <a:lnTo>
                  <a:pt x="688471" y="198281"/>
                </a:lnTo>
                <a:lnTo>
                  <a:pt x="720487" y="266045"/>
                </a:lnTo>
                <a:lnTo>
                  <a:pt x="735872" y="303205"/>
                </a:lnTo>
                <a:lnTo>
                  <a:pt x="750820" y="342474"/>
                </a:lnTo>
                <a:lnTo>
                  <a:pt x="765314" y="383792"/>
                </a:lnTo>
                <a:lnTo>
                  <a:pt x="779340" y="427100"/>
                </a:lnTo>
                <a:lnTo>
                  <a:pt x="792879" y="472339"/>
                </a:lnTo>
                <a:lnTo>
                  <a:pt x="805916" y="519451"/>
                </a:lnTo>
                <a:lnTo>
                  <a:pt x="818435" y="568377"/>
                </a:lnTo>
                <a:lnTo>
                  <a:pt x="830420" y="619059"/>
                </a:lnTo>
                <a:lnTo>
                  <a:pt x="841854" y="671436"/>
                </a:lnTo>
                <a:lnTo>
                  <a:pt x="852720" y="725452"/>
                </a:lnTo>
                <a:lnTo>
                  <a:pt x="863004" y="781047"/>
                </a:lnTo>
                <a:lnTo>
                  <a:pt x="872688" y="838162"/>
                </a:lnTo>
                <a:lnTo>
                  <a:pt x="881756" y="896738"/>
                </a:lnTo>
                <a:lnTo>
                  <a:pt x="890192" y="956718"/>
                </a:lnTo>
                <a:lnTo>
                  <a:pt x="897979" y="1018041"/>
                </a:lnTo>
                <a:lnTo>
                  <a:pt x="905103" y="1080650"/>
                </a:lnTo>
                <a:lnTo>
                  <a:pt x="911545" y="1144485"/>
                </a:lnTo>
                <a:lnTo>
                  <a:pt x="917290" y="1209488"/>
                </a:lnTo>
                <a:lnTo>
                  <a:pt x="922322" y="1275600"/>
                </a:lnTo>
                <a:lnTo>
                  <a:pt x="926625" y="1342763"/>
                </a:lnTo>
                <a:lnTo>
                  <a:pt x="930181" y="1410917"/>
                </a:lnTo>
                <a:lnTo>
                  <a:pt x="932976" y="1480004"/>
                </a:lnTo>
                <a:lnTo>
                  <a:pt x="934992" y="1549965"/>
                </a:lnTo>
                <a:lnTo>
                  <a:pt x="936214" y="1620741"/>
                </a:lnTo>
                <a:lnTo>
                  <a:pt x="936625" y="1692275"/>
                </a:lnTo>
                <a:lnTo>
                  <a:pt x="936214" y="1763808"/>
                </a:lnTo>
                <a:lnTo>
                  <a:pt x="934992" y="1834584"/>
                </a:lnTo>
                <a:lnTo>
                  <a:pt x="932976" y="1904545"/>
                </a:lnTo>
                <a:lnTo>
                  <a:pt x="930181" y="1973632"/>
                </a:lnTo>
                <a:lnTo>
                  <a:pt x="926624" y="2041786"/>
                </a:lnTo>
                <a:lnTo>
                  <a:pt x="922321" y="2108949"/>
                </a:lnTo>
                <a:lnTo>
                  <a:pt x="917289" y="2175061"/>
                </a:lnTo>
                <a:lnTo>
                  <a:pt x="911544" y="2240064"/>
                </a:lnTo>
                <a:lnTo>
                  <a:pt x="905101" y="2303899"/>
                </a:lnTo>
                <a:lnTo>
                  <a:pt x="897977" y="2366508"/>
                </a:lnTo>
                <a:lnTo>
                  <a:pt x="890189" y="2427831"/>
                </a:lnTo>
                <a:lnTo>
                  <a:pt x="881753" y="2487811"/>
                </a:lnTo>
                <a:lnTo>
                  <a:pt x="872685" y="2546387"/>
                </a:lnTo>
                <a:lnTo>
                  <a:pt x="863001" y="2603502"/>
                </a:lnTo>
                <a:lnTo>
                  <a:pt x="852717" y="2659097"/>
                </a:lnTo>
                <a:lnTo>
                  <a:pt x="841850" y="2713113"/>
                </a:lnTo>
                <a:lnTo>
                  <a:pt x="830416" y="2765490"/>
                </a:lnTo>
                <a:lnTo>
                  <a:pt x="818431" y="2816172"/>
                </a:lnTo>
                <a:lnTo>
                  <a:pt x="805912" y="2865098"/>
                </a:lnTo>
                <a:lnTo>
                  <a:pt x="792874" y="2912210"/>
                </a:lnTo>
                <a:lnTo>
                  <a:pt x="779334" y="2957449"/>
                </a:lnTo>
                <a:lnTo>
                  <a:pt x="765309" y="3000757"/>
                </a:lnTo>
                <a:lnTo>
                  <a:pt x="750814" y="3042075"/>
                </a:lnTo>
                <a:lnTo>
                  <a:pt x="735866" y="3081344"/>
                </a:lnTo>
                <a:lnTo>
                  <a:pt x="720481" y="3118504"/>
                </a:lnTo>
                <a:lnTo>
                  <a:pt x="704675" y="3153499"/>
                </a:lnTo>
                <a:lnTo>
                  <a:pt x="671867" y="3216753"/>
                </a:lnTo>
                <a:lnTo>
                  <a:pt x="637570" y="3270637"/>
                </a:lnTo>
                <a:lnTo>
                  <a:pt x="601916" y="3314680"/>
                </a:lnTo>
                <a:lnTo>
                  <a:pt x="565034" y="3348412"/>
                </a:lnTo>
                <a:lnTo>
                  <a:pt x="527055" y="3371364"/>
                </a:lnTo>
                <a:lnTo>
                  <a:pt x="488108" y="3383065"/>
                </a:lnTo>
                <a:lnTo>
                  <a:pt x="468312" y="3384550"/>
                </a:lnTo>
                <a:lnTo>
                  <a:pt x="0" y="338455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000000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1547875" y="260413"/>
            <a:ext cx="7272655" cy="649605"/>
          </a:xfrm>
          <a:prstGeom prst="rect">
            <a:avLst/>
          </a:prstGeom>
          <a:solidFill>
            <a:srgbClr val="0E6EC5"/>
          </a:solidFill>
          <a:ln w="25400">
            <a:solidFill>
              <a:srgbClr val="085091"/>
            </a:solidFill>
          </a:ln>
        </p:spPr>
        <p:txBody>
          <a:bodyPr vert="horz" wrap="square" lIns="0" tIns="12700" rIns="0" bIns="0" rtlCol="0">
            <a:spAutoFit/>
          </a:bodyPr>
          <a:lstStyle/>
          <a:p>
            <a:pPr marL="2814320" marR="283845" indent="-2524125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latin typeface="Arial"/>
                <a:cs typeface="Arial"/>
              </a:rPr>
              <a:t>Федеральные </a:t>
            </a:r>
            <a:r>
              <a:rPr sz="2000" spc="-5" dirty="0">
                <a:latin typeface="Arial"/>
                <a:cs typeface="Arial"/>
              </a:rPr>
              <a:t>проекты </a:t>
            </a:r>
            <a:r>
              <a:rPr sz="2000" dirty="0">
                <a:latin typeface="Arial"/>
                <a:cs typeface="Arial"/>
              </a:rPr>
              <a:t>в </a:t>
            </a:r>
            <a:r>
              <a:rPr sz="2000" spc="-15" dirty="0">
                <a:latin typeface="Arial"/>
                <a:cs typeface="Arial"/>
              </a:rPr>
              <a:t>сфере </a:t>
            </a:r>
            <a:r>
              <a:rPr sz="2000" spc="-5" dirty="0">
                <a:latin typeface="Arial"/>
                <a:cs typeface="Arial"/>
              </a:rPr>
              <a:t>профессионального  образования</a:t>
            </a:r>
            <a:endParaRPr sz="200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662940" y="1321308"/>
            <a:ext cx="4860036" cy="48463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781304" y="1350391"/>
            <a:ext cx="4475480" cy="3467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sz="1050" b="1" dirty="0">
                <a:latin typeface="Arial"/>
                <a:cs typeface="Arial"/>
              </a:rPr>
              <a:t>Формирование и </a:t>
            </a:r>
            <a:r>
              <a:rPr sz="1050" b="1" spc="-5" dirty="0">
                <a:latin typeface="Arial"/>
                <a:cs typeface="Arial"/>
              </a:rPr>
              <a:t>утверждение </a:t>
            </a:r>
            <a:r>
              <a:rPr sz="1050" b="1" dirty="0">
                <a:latin typeface="Arial"/>
                <a:cs typeface="Arial"/>
              </a:rPr>
              <a:t>с </a:t>
            </a:r>
            <a:r>
              <a:rPr sz="1050" b="1" spc="-5" dirty="0">
                <a:latin typeface="Arial"/>
                <a:cs typeface="Arial"/>
              </a:rPr>
              <a:t>участием работодателей </a:t>
            </a:r>
            <a:r>
              <a:rPr sz="1050" b="1" dirty="0">
                <a:latin typeface="Arial"/>
                <a:cs typeface="Arial"/>
              </a:rPr>
              <a:t>целевой  модели </a:t>
            </a:r>
            <a:r>
              <a:rPr sz="1050" b="1" spc="-5" dirty="0">
                <a:latin typeface="Arial"/>
                <a:cs typeface="Arial"/>
              </a:rPr>
              <a:t>развития </a:t>
            </a:r>
            <a:r>
              <a:rPr sz="1050" b="1" dirty="0">
                <a:latin typeface="Arial"/>
                <a:cs typeface="Arial"/>
              </a:rPr>
              <a:t>региональной </a:t>
            </a:r>
            <a:r>
              <a:rPr sz="1050" b="1" spc="-5" dirty="0">
                <a:latin typeface="Arial"/>
                <a:cs typeface="Arial"/>
              </a:rPr>
              <a:t>системы</a:t>
            </a:r>
            <a:r>
              <a:rPr sz="1050" b="1" spc="-95" dirty="0">
                <a:latin typeface="Arial"/>
                <a:cs typeface="Arial"/>
              </a:rPr>
              <a:t> </a:t>
            </a:r>
            <a:r>
              <a:rPr sz="1050" b="1" dirty="0">
                <a:latin typeface="Arial"/>
                <a:cs typeface="Arial"/>
              </a:rPr>
              <a:t>СПО</a:t>
            </a:r>
            <a:endParaRPr sz="105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91057" y="2308605"/>
            <a:ext cx="4498340" cy="5067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sz="1050" b="1" dirty="0">
                <a:latin typeface="Arial"/>
                <a:cs typeface="Arial"/>
              </a:rPr>
              <a:t>Создание </a:t>
            </a:r>
            <a:r>
              <a:rPr sz="1050" b="1" spc="-5" dirty="0">
                <a:latin typeface="Arial"/>
                <a:cs typeface="Arial"/>
              </a:rPr>
              <a:t>центров </a:t>
            </a:r>
            <a:r>
              <a:rPr sz="1050" b="1" dirty="0">
                <a:latin typeface="Arial"/>
                <a:cs typeface="Arial"/>
              </a:rPr>
              <a:t>опережающей профессиональной подготовки</a:t>
            </a:r>
            <a:r>
              <a:rPr sz="1050" b="1" spc="-100" dirty="0">
                <a:latin typeface="Arial"/>
                <a:cs typeface="Arial"/>
              </a:rPr>
              <a:t> </a:t>
            </a:r>
            <a:r>
              <a:rPr sz="1050" b="1" dirty="0">
                <a:latin typeface="Arial"/>
                <a:cs typeface="Arial"/>
              </a:rPr>
              <a:t>и  </a:t>
            </a:r>
            <a:r>
              <a:rPr sz="1050" b="1" spc="-5" dirty="0">
                <a:latin typeface="Arial"/>
                <a:cs typeface="Arial"/>
              </a:rPr>
              <a:t>популяризации </a:t>
            </a:r>
            <a:r>
              <a:rPr sz="1050" b="1" dirty="0">
                <a:latin typeface="Arial"/>
                <a:cs typeface="Arial"/>
              </a:rPr>
              <a:t>рабочих профессий с </a:t>
            </a:r>
            <a:r>
              <a:rPr sz="1050" b="1" spc="-10" dirty="0">
                <a:latin typeface="Arial"/>
                <a:cs typeface="Arial"/>
              </a:rPr>
              <a:t>учетом </a:t>
            </a:r>
            <a:r>
              <a:rPr sz="1050" b="1" spc="-5" dirty="0">
                <a:latin typeface="Arial"/>
                <a:cs typeface="Arial"/>
              </a:rPr>
              <a:t>утвержденных  стандартов </a:t>
            </a:r>
            <a:r>
              <a:rPr sz="1050" b="1" dirty="0">
                <a:latin typeface="Arial"/>
                <a:cs typeface="Arial"/>
              </a:rPr>
              <a:t>(целевых моделей)</a:t>
            </a:r>
            <a:r>
              <a:rPr sz="1050" b="1" spc="-55" dirty="0">
                <a:latin typeface="Arial"/>
                <a:cs typeface="Arial"/>
              </a:rPr>
              <a:t> </a:t>
            </a:r>
            <a:r>
              <a:rPr sz="1050" b="1" spc="-5" dirty="0">
                <a:latin typeface="Arial"/>
                <a:cs typeface="Arial"/>
              </a:rPr>
              <a:t>Ворлдскиллс</a:t>
            </a:r>
            <a:endParaRPr sz="105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784047" y="1812112"/>
            <a:ext cx="4132579" cy="3467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50" b="1" dirty="0">
                <a:latin typeface="Arial"/>
                <a:cs typeface="Arial"/>
              </a:rPr>
              <a:t>Формирование </a:t>
            </a:r>
            <a:r>
              <a:rPr sz="1050" b="1" spc="-5" dirty="0">
                <a:latin typeface="Arial"/>
                <a:cs typeface="Arial"/>
              </a:rPr>
              <a:t>инфраструктуры </a:t>
            </a:r>
            <a:r>
              <a:rPr sz="1050" b="1" spc="5" dirty="0">
                <a:latin typeface="Arial"/>
                <a:cs typeface="Arial"/>
              </a:rPr>
              <a:t>и </a:t>
            </a:r>
            <a:r>
              <a:rPr sz="1050" b="1" dirty="0">
                <a:latin typeface="Arial"/>
                <a:cs typeface="Arial"/>
              </a:rPr>
              <a:t>обновление</a:t>
            </a:r>
            <a:r>
              <a:rPr sz="1050" b="1" spc="-35" dirty="0">
                <a:latin typeface="Arial"/>
                <a:cs typeface="Arial"/>
              </a:rPr>
              <a:t> </a:t>
            </a:r>
            <a:r>
              <a:rPr sz="1050" b="1" spc="-5" dirty="0">
                <a:latin typeface="Arial"/>
                <a:cs typeface="Arial"/>
              </a:rPr>
              <a:t>материально-</a:t>
            </a:r>
            <a:endParaRPr sz="10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050" b="1" spc="-5" dirty="0">
                <a:latin typeface="Arial"/>
                <a:cs typeface="Arial"/>
              </a:rPr>
              <a:t>технической </a:t>
            </a:r>
            <a:r>
              <a:rPr sz="1050" b="1" dirty="0">
                <a:latin typeface="Arial"/>
                <a:cs typeface="Arial"/>
              </a:rPr>
              <a:t>базы для </a:t>
            </a:r>
            <a:r>
              <a:rPr sz="1050" b="1" spc="-5" dirty="0">
                <a:latin typeface="Arial"/>
                <a:cs typeface="Arial"/>
              </a:rPr>
              <a:t>сдачи </a:t>
            </a:r>
            <a:r>
              <a:rPr sz="1050" b="1" dirty="0">
                <a:latin typeface="Arial"/>
                <a:cs typeface="Arial"/>
              </a:rPr>
              <a:t>демонстрационного</a:t>
            </a:r>
            <a:r>
              <a:rPr sz="1050" b="1" spc="-85" dirty="0">
                <a:latin typeface="Arial"/>
                <a:cs typeface="Arial"/>
              </a:rPr>
              <a:t> </a:t>
            </a:r>
            <a:r>
              <a:rPr sz="1050" b="1" spc="-5" dirty="0">
                <a:latin typeface="Arial"/>
                <a:cs typeface="Arial"/>
              </a:rPr>
              <a:t>экзамена</a:t>
            </a:r>
            <a:endParaRPr sz="1050">
              <a:latin typeface="Arial"/>
              <a:cs typeface="Arial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676655" y="2921507"/>
            <a:ext cx="4860036" cy="47091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662940" y="3337559"/>
            <a:ext cx="4860036" cy="47091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662940" y="3767328"/>
            <a:ext cx="4860036" cy="61721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780694" y="2946908"/>
            <a:ext cx="4453255" cy="13449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3495" marR="5080">
              <a:lnSpc>
                <a:spcPct val="100000"/>
              </a:lnSpc>
              <a:spcBef>
                <a:spcPts val="105"/>
              </a:spcBef>
            </a:pPr>
            <a:r>
              <a:rPr sz="1050" b="1" dirty="0">
                <a:latin typeface="Arial"/>
                <a:cs typeface="Arial"/>
              </a:rPr>
              <a:t>Обновление требований к профессиональным</a:t>
            </a:r>
            <a:r>
              <a:rPr sz="1050" b="1" spc="-110" dirty="0">
                <a:latin typeface="Arial"/>
                <a:cs typeface="Arial"/>
              </a:rPr>
              <a:t> </a:t>
            </a:r>
            <a:r>
              <a:rPr sz="1050" b="1" dirty="0">
                <a:latin typeface="Arial"/>
                <a:cs typeface="Arial"/>
              </a:rPr>
              <a:t>образовательным  программам по перечню</a:t>
            </a:r>
            <a:r>
              <a:rPr sz="1050" b="1" spc="-100" dirty="0">
                <a:latin typeface="Arial"/>
                <a:cs typeface="Arial"/>
              </a:rPr>
              <a:t> </a:t>
            </a:r>
            <a:r>
              <a:rPr sz="1050" b="1" dirty="0">
                <a:latin typeface="Arial"/>
                <a:cs typeface="Arial"/>
              </a:rPr>
              <a:t>ТОП-50</a:t>
            </a:r>
            <a:endParaRPr sz="1050" dirty="0">
              <a:latin typeface="Arial"/>
              <a:cs typeface="Arial"/>
            </a:endParaRPr>
          </a:p>
          <a:p>
            <a:pPr marL="12700" marR="702945">
              <a:lnSpc>
                <a:spcPct val="100000"/>
              </a:lnSpc>
              <a:spcBef>
                <a:spcPts val="740"/>
              </a:spcBef>
            </a:pPr>
            <a:r>
              <a:rPr sz="1050" b="1" dirty="0">
                <a:solidFill>
                  <a:srgbClr val="FF0000"/>
                </a:solidFill>
                <a:latin typeface="Arial"/>
                <a:cs typeface="Arial"/>
              </a:rPr>
              <a:t>Повышение </a:t>
            </a:r>
            <a:r>
              <a:rPr sz="1050" b="1" spc="-5" dirty="0">
                <a:solidFill>
                  <a:srgbClr val="FF0000"/>
                </a:solidFill>
                <a:latin typeface="Arial"/>
                <a:cs typeface="Arial"/>
              </a:rPr>
              <a:t>квалификации преподавателей </a:t>
            </a:r>
            <a:r>
              <a:rPr sz="1050" b="1" dirty="0">
                <a:solidFill>
                  <a:srgbClr val="FF0000"/>
                </a:solidFill>
                <a:latin typeface="Arial"/>
                <a:cs typeface="Arial"/>
              </a:rPr>
              <a:t>и </a:t>
            </a:r>
            <a:r>
              <a:rPr sz="1050" b="1" spc="-5" dirty="0">
                <a:solidFill>
                  <a:srgbClr val="FF0000"/>
                </a:solidFill>
                <a:latin typeface="Arial"/>
                <a:cs typeface="Arial"/>
              </a:rPr>
              <a:t>мастеров  </a:t>
            </a:r>
            <a:r>
              <a:rPr sz="1050" b="1" dirty="0">
                <a:solidFill>
                  <a:srgbClr val="FF0000"/>
                </a:solidFill>
                <a:latin typeface="Arial"/>
                <a:cs typeface="Arial"/>
              </a:rPr>
              <a:t>производственного</a:t>
            </a:r>
            <a:r>
              <a:rPr sz="1050" b="1" spc="-7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050" b="1" spc="-5" dirty="0">
                <a:solidFill>
                  <a:srgbClr val="FF0000"/>
                </a:solidFill>
                <a:latin typeface="Arial"/>
                <a:cs typeface="Arial"/>
              </a:rPr>
              <a:t>обучения</a:t>
            </a:r>
            <a:endParaRPr sz="1050" dirty="0">
              <a:solidFill>
                <a:srgbClr val="FF0000"/>
              </a:solidFill>
              <a:latin typeface="Arial"/>
              <a:cs typeface="Arial"/>
            </a:endParaRPr>
          </a:p>
          <a:p>
            <a:pPr marL="19685" marR="161925">
              <a:lnSpc>
                <a:spcPct val="100000"/>
              </a:lnSpc>
              <a:spcBef>
                <a:spcPts val="819"/>
              </a:spcBef>
            </a:pPr>
            <a:r>
              <a:rPr sz="1050" b="1" dirty="0">
                <a:solidFill>
                  <a:srgbClr val="FF0000"/>
                </a:solidFill>
                <a:latin typeface="Arial"/>
                <a:cs typeface="Arial"/>
              </a:rPr>
              <a:t>Проведение Мирового и Европейского чемпионатов по  профессиональному </a:t>
            </a:r>
            <a:r>
              <a:rPr sz="1050" b="1" spc="-5" dirty="0">
                <a:solidFill>
                  <a:srgbClr val="FF0000"/>
                </a:solidFill>
                <a:latin typeface="Arial"/>
                <a:cs typeface="Arial"/>
              </a:rPr>
              <a:t>мастерству </a:t>
            </a:r>
            <a:r>
              <a:rPr sz="1050" b="1" dirty="0">
                <a:solidFill>
                  <a:srgbClr val="FF0000"/>
                </a:solidFill>
                <a:latin typeface="Arial"/>
                <a:cs typeface="Arial"/>
              </a:rPr>
              <a:t>по </a:t>
            </a:r>
            <a:r>
              <a:rPr sz="1050" b="1" spc="-5" dirty="0">
                <a:solidFill>
                  <a:srgbClr val="FF0000"/>
                </a:solidFill>
                <a:latin typeface="Arial"/>
                <a:cs typeface="Arial"/>
              </a:rPr>
              <a:t>стандартам </a:t>
            </a:r>
            <a:r>
              <a:rPr sz="1050" b="1" dirty="0">
                <a:solidFill>
                  <a:srgbClr val="FF0000"/>
                </a:solidFill>
                <a:latin typeface="Arial"/>
                <a:cs typeface="Arial"/>
              </a:rPr>
              <a:t>Ворлдскиллс в  </a:t>
            </a:r>
            <a:r>
              <a:rPr sz="1050" b="1" spc="-5" dirty="0">
                <a:solidFill>
                  <a:srgbClr val="FF0000"/>
                </a:solidFill>
                <a:latin typeface="Arial"/>
                <a:cs typeface="Arial"/>
              </a:rPr>
              <a:t>2019 г., 2022</a:t>
            </a:r>
            <a:r>
              <a:rPr sz="1050" b="1" spc="-4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050" b="1" dirty="0">
                <a:solidFill>
                  <a:srgbClr val="FF0000"/>
                </a:solidFill>
                <a:latin typeface="Arial"/>
                <a:cs typeface="Arial"/>
              </a:rPr>
              <a:t>г.</a:t>
            </a:r>
            <a:endParaRPr sz="1050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533394" y="935228"/>
            <a:ext cx="328422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15" dirty="0">
                <a:solidFill>
                  <a:srgbClr val="C00000"/>
                </a:solidFill>
                <a:latin typeface="Arial"/>
                <a:cs typeface="Arial"/>
              </a:rPr>
              <a:t>«Молодые</a:t>
            </a:r>
            <a:r>
              <a:rPr sz="1800" b="1" spc="-7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C00000"/>
                </a:solidFill>
                <a:latin typeface="Arial"/>
                <a:cs typeface="Arial"/>
              </a:rPr>
              <a:t>профессионалы»</a:t>
            </a:r>
            <a:endParaRPr sz="1800">
              <a:latin typeface="Arial"/>
              <a:cs typeface="Arial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5411851" y="1278000"/>
            <a:ext cx="455930" cy="3159125"/>
          </a:xfrm>
          <a:custGeom>
            <a:avLst/>
            <a:gdLst/>
            <a:ahLst/>
            <a:cxnLst/>
            <a:rect l="l" t="t" r="r" b="b"/>
            <a:pathLst>
              <a:path w="455929" h="3159125">
                <a:moveTo>
                  <a:pt x="0" y="0"/>
                </a:moveTo>
                <a:lnTo>
                  <a:pt x="71962" y="1924"/>
                </a:lnTo>
                <a:lnTo>
                  <a:pt x="134469" y="7286"/>
                </a:lnTo>
                <a:lnTo>
                  <a:pt x="183766" y="15471"/>
                </a:lnTo>
                <a:lnTo>
                  <a:pt x="227711" y="37846"/>
                </a:lnTo>
                <a:lnTo>
                  <a:pt x="227711" y="1541526"/>
                </a:lnTo>
                <a:lnTo>
                  <a:pt x="239323" y="1553521"/>
                </a:lnTo>
                <a:lnTo>
                  <a:pt x="271663" y="1563945"/>
                </a:lnTo>
                <a:lnTo>
                  <a:pt x="320979" y="1572167"/>
                </a:lnTo>
                <a:lnTo>
                  <a:pt x="383524" y="1577561"/>
                </a:lnTo>
                <a:lnTo>
                  <a:pt x="455549" y="1579499"/>
                </a:lnTo>
                <a:lnTo>
                  <a:pt x="383524" y="1581436"/>
                </a:lnTo>
                <a:lnTo>
                  <a:pt x="320979" y="1586830"/>
                </a:lnTo>
                <a:lnTo>
                  <a:pt x="271663" y="1595052"/>
                </a:lnTo>
                <a:lnTo>
                  <a:pt x="239323" y="1605476"/>
                </a:lnTo>
                <a:lnTo>
                  <a:pt x="227711" y="1617472"/>
                </a:lnTo>
                <a:lnTo>
                  <a:pt x="227711" y="3121152"/>
                </a:lnTo>
                <a:lnTo>
                  <a:pt x="216099" y="3133134"/>
                </a:lnTo>
                <a:lnTo>
                  <a:pt x="183766" y="3143526"/>
                </a:lnTo>
                <a:lnTo>
                  <a:pt x="134469" y="3151711"/>
                </a:lnTo>
                <a:lnTo>
                  <a:pt x="71962" y="3157073"/>
                </a:lnTo>
                <a:lnTo>
                  <a:pt x="0" y="3158998"/>
                </a:lnTo>
              </a:path>
            </a:pathLst>
          </a:custGeom>
          <a:ln w="15875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5875782" y="2995675"/>
            <a:ext cx="2883535" cy="61234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  <a:tabLst>
                <a:tab pos="185420" algn="l"/>
              </a:tabLst>
            </a:pPr>
            <a:r>
              <a:rPr lang="ru-RU" sz="1300" b="1" spc="-10" dirty="0" smtClean="0">
                <a:solidFill>
                  <a:srgbClr val="C00000"/>
                </a:solidFill>
                <a:latin typeface="Arial"/>
                <a:cs typeface="Arial"/>
              </a:rPr>
              <a:t>Обновление специальностей, получаемых </a:t>
            </a:r>
            <a:r>
              <a:rPr lang="ru-RU" sz="1300" b="1" spc="-10" dirty="0" err="1" smtClean="0">
                <a:solidFill>
                  <a:srgbClr val="C00000"/>
                </a:solidFill>
                <a:latin typeface="Arial"/>
                <a:cs typeface="Arial"/>
              </a:rPr>
              <a:t>обуч-ся</a:t>
            </a:r>
            <a:r>
              <a:rPr lang="ru-RU" sz="1300" b="1" spc="-10" dirty="0" smtClean="0">
                <a:solidFill>
                  <a:srgbClr val="C00000"/>
                </a:solidFill>
                <a:latin typeface="Arial"/>
                <a:cs typeface="Arial"/>
              </a:rPr>
              <a:t> на базе учреждений доп. образования </a:t>
            </a:r>
            <a:endParaRPr sz="1300" dirty="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5875782" y="1071224"/>
            <a:ext cx="3268218" cy="1395895"/>
          </a:xfrm>
          <a:prstGeom prst="rect">
            <a:avLst/>
          </a:prstGeom>
        </p:spPr>
        <p:txBody>
          <a:bodyPr vert="horz" wrap="square" lIns="0" tIns="165735" rIns="0" bIns="0" rtlCol="0">
            <a:spAutoFit/>
          </a:bodyPr>
          <a:lstStyle/>
          <a:p>
            <a:pPr marL="908685">
              <a:lnSpc>
                <a:spcPct val="100000"/>
              </a:lnSpc>
              <a:spcBef>
                <a:spcPts val="1305"/>
              </a:spcBef>
            </a:pPr>
            <a:r>
              <a:rPr sz="1800" b="1" u="heavy" spc="-445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b="1" u="heavy" spc="-40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Arial"/>
                <a:cs typeface="Arial"/>
              </a:rPr>
              <a:t>Результат</a:t>
            </a:r>
            <a:endParaRPr sz="1800" b="1" dirty="0">
              <a:latin typeface="Arial"/>
              <a:cs typeface="Arial"/>
            </a:endParaRPr>
          </a:p>
          <a:p>
            <a:pPr marL="12700" marR="702945">
              <a:lnSpc>
                <a:spcPct val="100000"/>
              </a:lnSpc>
              <a:spcBef>
                <a:spcPts val="740"/>
              </a:spcBef>
            </a:pPr>
            <a:r>
              <a:rPr lang="ru-RU" sz="1400" b="1" dirty="0">
                <a:solidFill>
                  <a:srgbClr val="FF0000"/>
                </a:solidFill>
                <a:latin typeface="Arial"/>
                <a:cs typeface="Arial"/>
              </a:rPr>
              <a:t>Повышение </a:t>
            </a:r>
            <a:r>
              <a:rPr lang="ru-RU" sz="1400" b="1" spc="-5" dirty="0">
                <a:solidFill>
                  <a:srgbClr val="FF0000"/>
                </a:solidFill>
                <a:latin typeface="Arial"/>
                <a:cs typeface="Arial"/>
              </a:rPr>
              <a:t>квалификации преподавателей </a:t>
            </a:r>
            <a:r>
              <a:rPr lang="ru-RU" sz="1400" b="1" dirty="0">
                <a:solidFill>
                  <a:srgbClr val="FF0000"/>
                </a:solidFill>
                <a:latin typeface="Arial"/>
                <a:cs typeface="Arial"/>
              </a:rPr>
              <a:t>и </a:t>
            </a:r>
            <a:r>
              <a:rPr lang="ru-RU" sz="1400" b="1" spc="-5" dirty="0">
                <a:solidFill>
                  <a:srgbClr val="FF0000"/>
                </a:solidFill>
                <a:latin typeface="Arial"/>
                <a:cs typeface="Arial"/>
              </a:rPr>
              <a:t>мастеров  </a:t>
            </a:r>
            <a:r>
              <a:rPr lang="ru-RU" sz="1400" b="1" dirty="0">
                <a:solidFill>
                  <a:srgbClr val="FF0000"/>
                </a:solidFill>
                <a:latin typeface="Arial"/>
                <a:cs typeface="Arial"/>
              </a:rPr>
              <a:t>производственного</a:t>
            </a:r>
            <a:r>
              <a:rPr lang="ru-RU" sz="1400" b="1" spc="-7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ru-RU" sz="1400" b="1" spc="-5" dirty="0">
                <a:solidFill>
                  <a:srgbClr val="FF0000"/>
                </a:solidFill>
                <a:latin typeface="Arial"/>
                <a:cs typeface="Arial"/>
              </a:rPr>
              <a:t>обучения</a:t>
            </a:r>
            <a:endParaRPr lang="ru-RU" sz="1400" b="1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736091" y="4846320"/>
            <a:ext cx="4887468" cy="69951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863295" y="5065521"/>
            <a:ext cx="4549775" cy="34734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50" b="1" dirty="0">
                <a:latin typeface="Arial"/>
                <a:cs typeface="Arial"/>
              </a:rPr>
              <a:t>опережающего </a:t>
            </a:r>
            <a:r>
              <a:rPr sz="1050" b="1" spc="-5" dirty="0">
                <a:latin typeface="Arial"/>
                <a:cs typeface="Arial"/>
              </a:rPr>
              <a:t>дополнительного </a:t>
            </a:r>
            <a:r>
              <a:rPr sz="1050" b="1" dirty="0">
                <a:latin typeface="Arial"/>
                <a:cs typeface="Arial"/>
              </a:rPr>
              <a:t>профессионального</a:t>
            </a:r>
            <a:r>
              <a:rPr sz="1050" b="1" spc="-95" dirty="0">
                <a:latin typeface="Arial"/>
                <a:cs typeface="Arial"/>
              </a:rPr>
              <a:t> </a:t>
            </a:r>
            <a:r>
              <a:rPr sz="1050" b="1" dirty="0">
                <a:latin typeface="Arial"/>
                <a:cs typeface="Arial"/>
              </a:rPr>
              <a:t>образования</a:t>
            </a:r>
            <a:endParaRPr sz="10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050" b="1" dirty="0">
                <a:latin typeface="Arial"/>
                <a:cs typeface="Arial"/>
              </a:rPr>
              <a:t>на </a:t>
            </a:r>
            <a:r>
              <a:rPr sz="1050" b="1" spc="-5" dirty="0">
                <a:latin typeface="Arial"/>
                <a:cs typeface="Arial"/>
              </a:rPr>
              <a:t>базе действующей </a:t>
            </a:r>
            <a:r>
              <a:rPr sz="1050" b="1" spc="-10" dirty="0">
                <a:latin typeface="Arial"/>
                <a:cs typeface="Arial"/>
              </a:rPr>
              <a:t>сети </a:t>
            </a:r>
            <a:r>
              <a:rPr sz="1050" b="1" dirty="0">
                <a:latin typeface="Arial"/>
                <a:cs typeface="Arial"/>
              </a:rPr>
              <a:t>образовательных</a:t>
            </a:r>
            <a:r>
              <a:rPr sz="1050" b="1" spc="10" dirty="0">
                <a:latin typeface="Arial"/>
                <a:cs typeface="Arial"/>
              </a:rPr>
              <a:t> </a:t>
            </a:r>
            <a:r>
              <a:rPr sz="1050" b="1" dirty="0">
                <a:latin typeface="Arial"/>
                <a:cs typeface="Arial"/>
              </a:rPr>
              <a:t>организаций</a:t>
            </a:r>
            <a:endParaRPr sz="1050">
              <a:latin typeface="Arial"/>
              <a:cs typeface="Arial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736091" y="5490971"/>
            <a:ext cx="4860036" cy="612648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859027" y="5505703"/>
            <a:ext cx="4391660" cy="5067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sz="1050" b="1" dirty="0">
                <a:latin typeface="Arial"/>
                <a:cs typeface="Arial"/>
              </a:rPr>
              <a:t>Разработка </a:t>
            </a:r>
            <a:r>
              <a:rPr sz="1050" b="1" spc="5" dirty="0">
                <a:latin typeface="Arial"/>
                <a:cs typeface="Arial"/>
              </a:rPr>
              <a:t>и </a:t>
            </a:r>
            <a:r>
              <a:rPr sz="1050" b="1" dirty="0">
                <a:latin typeface="Arial"/>
                <a:cs typeface="Arial"/>
              </a:rPr>
              <a:t>внедрение </a:t>
            </a:r>
            <a:r>
              <a:rPr sz="1050" b="1" spc="-5" dirty="0">
                <a:latin typeface="Arial"/>
                <a:cs typeface="Arial"/>
              </a:rPr>
              <a:t>модульных </a:t>
            </a:r>
            <a:r>
              <a:rPr sz="1050" b="1" dirty="0">
                <a:latin typeface="Arial"/>
                <a:cs typeface="Arial"/>
              </a:rPr>
              <a:t>образовательных</a:t>
            </a:r>
            <a:r>
              <a:rPr sz="1050" b="1" spc="-135" dirty="0">
                <a:latin typeface="Arial"/>
                <a:cs typeface="Arial"/>
              </a:rPr>
              <a:t> </a:t>
            </a:r>
            <a:r>
              <a:rPr sz="1050" b="1" dirty="0">
                <a:latin typeface="Arial"/>
                <a:cs typeface="Arial"/>
              </a:rPr>
              <a:t>программ  </a:t>
            </a:r>
            <a:r>
              <a:rPr sz="1050" b="1" spc="-5" dirty="0">
                <a:latin typeface="Arial"/>
                <a:cs typeface="Arial"/>
              </a:rPr>
              <a:t>дополнительного </a:t>
            </a:r>
            <a:r>
              <a:rPr sz="1050" b="1" dirty="0">
                <a:latin typeface="Arial"/>
                <a:cs typeface="Arial"/>
              </a:rPr>
              <a:t>профессионального образования, в </a:t>
            </a:r>
            <a:r>
              <a:rPr sz="1050" b="1" spc="-10" dirty="0">
                <a:latin typeface="Arial"/>
                <a:cs typeface="Arial"/>
              </a:rPr>
              <a:t>т.ч. </a:t>
            </a:r>
            <a:r>
              <a:rPr sz="1050" b="1" dirty="0">
                <a:latin typeface="Arial"/>
                <a:cs typeface="Arial"/>
              </a:rPr>
              <a:t>по  направлениям цифровой</a:t>
            </a:r>
            <a:r>
              <a:rPr sz="1050" b="1" spc="-70" dirty="0">
                <a:latin typeface="Arial"/>
                <a:cs typeface="Arial"/>
              </a:rPr>
              <a:t> </a:t>
            </a:r>
            <a:r>
              <a:rPr sz="1050" b="1" dirty="0">
                <a:latin typeface="Arial"/>
                <a:cs typeface="Arial"/>
              </a:rPr>
              <a:t>экономики</a:t>
            </a:r>
            <a:endParaRPr sz="1050">
              <a:latin typeface="Arial"/>
              <a:cs typeface="Arial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5643626" y="4867275"/>
            <a:ext cx="313055" cy="1802130"/>
          </a:xfrm>
          <a:custGeom>
            <a:avLst/>
            <a:gdLst/>
            <a:ahLst/>
            <a:cxnLst/>
            <a:rect l="l" t="t" r="r" b="b"/>
            <a:pathLst>
              <a:path w="313054" h="1802129">
                <a:moveTo>
                  <a:pt x="0" y="0"/>
                </a:moveTo>
                <a:lnTo>
                  <a:pt x="60860" y="4615"/>
                </a:lnTo>
                <a:lnTo>
                  <a:pt x="110553" y="17208"/>
                </a:lnTo>
                <a:lnTo>
                  <a:pt x="144053" y="35897"/>
                </a:lnTo>
                <a:lnTo>
                  <a:pt x="156337" y="58800"/>
                </a:lnTo>
                <a:lnTo>
                  <a:pt x="156337" y="802373"/>
                </a:lnTo>
                <a:lnTo>
                  <a:pt x="168620" y="825270"/>
                </a:lnTo>
                <a:lnTo>
                  <a:pt x="202120" y="843968"/>
                </a:lnTo>
                <a:lnTo>
                  <a:pt x="251813" y="856576"/>
                </a:lnTo>
                <a:lnTo>
                  <a:pt x="312674" y="861199"/>
                </a:lnTo>
                <a:lnTo>
                  <a:pt x="251813" y="865821"/>
                </a:lnTo>
                <a:lnTo>
                  <a:pt x="202120" y="878425"/>
                </a:lnTo>
                <a:lnTo>
                  <a:pt x="168620" y="897123"/>
                </a:lnTo>
                <a:lnTo>
                  <a:pt x="156337" y="920026"/>
                </a:lnTo>
                <a:lnTo>
                  <a:pt x="156337" y="1742986"/>
                </a:lnTo>
                <a:lnTo>
                  <a:pt x="144053" y="1765883"/>
                </a:lnTo>
                <a:lnTo>
                  <a:pt x="110553" y="1784581"/>
                </a:lnTo>
                <a:lnTo>
                  <a:pt x="60860" y="1797189"/>
                </a:lnTo>
                <a:lnTo>
                  <a:pt x="0" y="1801812"/>
                </a:lnTo>
              </a:path>
            </a:pathLst>
          </a:custGeom>
          <a:ln w="15875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736091" y="6062471"/>
            <a:ext cx="4887468" cy="612648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 txBox="1"/>
          <p:nvPr/>
        </p:nvSpPr>
        <p:spPr>
          <a:xfrm>
            <a:off x="859027" y="6157366"/>
            <a:ext cx="4286885" cy="3467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50" b="1" dirty="0">
                <a:latin typeface="Arial"/>
                <a:cs typeface="Arial"/>
              </a:rPr>
              <a:t>Создание информационного </a:t>
            </a:r>
            <a:r>
              <a:rPr sz="1050" b="1" spc="-5" dirty="0">
                <a:latin typeface="Arial"/>
                <a:cs typeface="Arial"/>
              </a:rPr>
              <a:t>портала </a:t>
            </a:r>
            <a:r>
              <a:rPr sz="1050" b="1" spc="5" dirty="0">
                <a:latin typeface="Arial"/>
                <a:cs typeface="Arial"/>
              </a:rPr>
              <a:t>о </a:t>
            </a:r>
            <a:r>
              <a:rPr sz="1050" b="1" spc="-5" dirty="0">
                <a:latin typeface="Arial"/>
                <a:cs typeface="Arial"/>
              </a:rPr>
              <a:t>деятельности </a:t>
            </a:r>
            <a:r>
              <a:rPr sz="1050" b="1" dirty="0">
                <a:latin typeface="Arial"/>
                <a:cs typeface="Arial"/>
              </a:rPr>
              <a:t>ЦОДПО</a:t>
            </a:r>
            <a:r>
              <a:rPr sz="1050" b="1" spc="-130" dirty="0">
                <a:latin typeface="Arial"/>
                <a:cs typeface="Arial"/>
              </a:rPr>
              <a:t> </a:t>
            </a:r>
            <a:r>
              <a:rPr sz="1050" b="1" spc="5" dirty="0">
                <a:latin typeface="Arial"/>
                <a:cs typeface="Arial"/>
              </a:rPr>
              <a:t>и</a:t>
            </a:r>
            <a:endParaRPr sz="10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050" b="1" spc="-5" dirty="0">
                <a:latin typeface="Arial"/>
                <a:cs typeface="Arial"/>
              </a:rPr>
              <a:t>единого </a:t>
            </a:r>
            <a:r>
              <a:rPr sz="1050" b="1" dirty="0">
                <a:latin typeface="Arial"/>
                <a:cs typeface="Arial"/>
              </a:rPr>
              <a:t>национального </a:t>
            </a:r>
            <a:r>
              <a:rPr sz="1050" b="1" spc="-5" dirty="0">
                <a:latin typeface="Arial"/>
                <a:cs typeface="Arial"/>
              </a:rPr>
              <a:t>реестра </a:t>
            </a:r>
            <a:r>
              <a:rPr sz="1050" b="1" dirty="0">
                <a:latin typeface="Arial"/>
                <a:cs typeface="Arial"/>
              </a:rPr>
              <a:t>профессиональных</a:t>
            </a:r>
            <a:r>
              <a:rPr sz="1050" b="1" spc="-55" dirty="0">
                <a:latin typeface="Arial"/>
                <a:cs typeface="Arial"/>
              </a:rPr>
              <a:t> </a:t>
            </a:r>
            <a:r>
              <a:rPr sz="1050" b="1" spc="-5" dirty="0">
                <a:latin typeface="Arial"/>
                <a:cs typeface="Arial"/>
              </a:rPr>
              <a:t>конкурсов</a:t>
            </a:r>
            <a:endParaRPr sz="1050">
              <a:latin typeface="Arial"/>
              <a:cs typeface="Arial"/>
            </a:endParaRPr>
          </a:p>
        </p:txBody>
      </p:sp>
      <p:sp>
        <p:nvSpPr>
          <p:cNvPr id="32" name="object 32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30"/>
              </a:lnSpc>
            </a:pPr>
            <a:r>
              <a:rPr dirty="0"/>
              <a:t>22</a:t>
            </a:r>
          </a:p>
        </p:txBody>
      </p:sp>
      <p:sp>
        <p:nvSpPr>
          <p:cNvPr id="29" name="object 29"/>
          <p:cNvSpPr txBox="1"/>
          <p:nvPr/>
        </p:nvSpPr>
        <p:spPr>
          <a:xfrm>
            <a:off x="863295" y="4273493"/>
            <a:ext cx="7687309" cy="818515"/>
          </a:xfrm>
          <a:prstGeom prst="rect">
            <a:avLst/>
          </a:prstGeom>
        </p:spPr>
        <p:txBody>
          <a:bodyPr vert="horz" wrap="square" lIns="0" tIns="132715" rIns="0" bIns="0" rtlCol="0">
            <a:spAutoFit/>
          </a:bodyPr>
          <a:lstStyle/>
          <a:p>
            <a:pPr marL="2301875">
              <a:lnSpc>
                <a:spcPct val="100000"/>
              </a:lnSpc>
              <a:spcBef>
                <a:spcPts val="1045"/>
              </a:spcBef>
            </a:pPr>
            <a:r>
              <a:rPr sz="1800" b="1" spc="-5" dirty="0">
                <a:solidFill>
                  <a:srgbClr val="C00000"/>
                </a:solidFill>
                <a:latin typeface="Arial"/>
                <a:cs typeface="Arial"/>
              </a:rPr>
              <a:t>«Новые </a:t>
            </a:r>
            <a:r>
              <a:rPr sz="1800" b="1" spc="-20" dirty="0">
                <a:solidFill>
                  <a:srgbClr val="C00000"/>
                </a:solidFill>
                <a:latin typeface="Arial"/>
                <a:cs typeface="Arial"/>
              </a:rPr>
              <a:t>возможности </a:t>
            </a:r>
            <a:r>
              <a:rPr sz="1800" b="1" spc="-5" dirty="0">
                <a:solidFill>
                  <a:srgbClr val="C00000"/>
                </a:solidFill>
                <a:latin typeface="Arial"/>
                <a:cs typeface="Arial"/>
              </a:rPr>
              <a:t>для</a:t>
            </a:r>
            <a:r>
              <a:rPr sz="1800" b="1" spc="5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C00000"/>
                </a:solidFill>
                <a:latin typeface="Arial"/>
                <a:cs typeface="Arial"/>
              </a:rPr>
              <a:t>каждого»</a:t>
            </a:r>
            <a:endParaRPr sz="1800" dirty="0">
              <a:latin typeface="Arial"/>
              <a:cs typeface="Arial"/>
            </a:endParaRPr>
          </a:p>
          <a:p>
            <a:pPr marL="5024755">
              <a:lnSpc>
                <a:spcPts val="1380"/>
              </a:lnSpc>
              <a:spcBef>
                <a:spcPts val="675"/>
              </a:spcBef>
              <a:tabLst>
                <a:tab pos="5197475" algn="l"/>
              </a:tabLst>
            </a:pPr>
            <a:endParaRPr sz="1300" dirty="0" smtClean="0">
              <a:latin typeface="Arial"/>
              <a:cs typeface="Arial"/>
            </a:endParaRPr>
          </a:p>
          <a:p>
            <a:pPr marL="12700">
              <a:lnSpc>
                <a:spcPts val="1080"/>
              </a:lnSpc>
            </a:pPr>
            <a:r>
              <a:rPr sz="1050" b="1" dirty="0" err="1" smtClean="0">
                <a:latin typeface="Arial"/>
                <a:cs typeface="Arial"/>
              </a:rPr>
              <a:t>Утверждение</a:t>
            </a:r>
            <a:r>
              <a:rPr sz="1050" b="1" dirty="0" smtClean="0">
                <a:latin typeface="Arial"/>
                <a:cs typeface="Arial"/>
              </a:rPr>
              <a:t> </a:t>
            </a:r>
            <a:r>
              <a:rPr sz="1050" b="1" spc="-10" dirty="0" err="1" smtClean="0">
                <a:latin typeface="Arial"/>
                <a:cs typeface="Arial"/>
              </a:rPr>
              <a:t>стандарта</a:t>
            </a:r>
            <a:r>
              <a:rPr sz="1050" b="1" spc="-10" dirty="0" smtClean="0">
                <a:latin typeface="Arial"/>
                <a:cs typeface="Arial"/>
              </a:rPr>
              <a:t> </a:t>
            </a:r>
            <a:r>
              <a:rPr sz="1050" b="1" dirty="0" err="1" smtClean="0">
                <a:latin typeface="Arial"/>
                <a:cs typeface="Arial"/>
              </a:rPr>
              <a:t>создания</a:t>
            </a:r>
            <a:r>
              <a:rPr sz="1050" b="1" dirty="0" smtClean="0">
                <a:latin typeface="Arial"/>
                <a:cs typeface="Arial"/>
              </a:rPr>
              <a:t> и </a:t>
            </a:r>
            <a:r>
              <a:rPr sz="1050" b="1" dirty="0" err="1" smtClean="0">
                <a:latin typeface="Arial"/>
                <a:cs typeface="Arial"/>
              </a:rPr>
              <a:t>функционирования</a:t>
            </a:r>
            <a:r>
              <a:rPr sz="1050" b="1" spc="-45" dirty="0" smtClean="0">
                <a:latin typeface="Arial"/>
                <a:cs typeface="Arial"/>
              </a:rPr>
              <a:t> </a:t>
            </a:r>
            <a:r>
              <a:rPr sz="1050" b="1" spc="-5" dirty="0" err="1" smtClean="0">
                <a:latin typeface="Arial"/>
                <a:cs typeface="Arial"/>
              </a:rPr>
              <a:t>центров</a:t>
            </a:r>
            <a:endParaRPr sz="1050" dirty="0">
              <a:latin typeface="Arial"/>
              <a:cs typeface="Aria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5875782" y="5744667"/>
            <a:ext cx="2949575" cy="8178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84785" marR="5080" indent="-172085">
              <a:lnSpc>
                <a:spcPct val="100000"/>
              </a:lnSpc>
              <a:spcBef>
                <a:spcPts val="95"/>
              </a:spcBef>
              <a:buFont typeface="Wingdings"/>
              <a:buChar char=""/>
              <a:tabLst>
                <a:tab pos="185420" algn="l"/>
              </a:tabLst>
            </a:pPr>
            <a:r>
              <a:rPr sz="1300" spc="-10" dirty="0">
                <a:latin typeface="Arial"/>
                <a:cs typeface="Arial"/>
              </a:rPr>
              <a:t>Доля работающих граждан </a:t>
            </a:r>
            <a:r>
              <a:rPr sz="1300" spc="-5" dirty="0">
                <a:latin typeface="Arial"/>
                <a:cs typeface="Arial"/>
              </a:rPr>
              <a:t>в  </a:t>
            </a:r>
            <a:r>
              <a:rPr sz="1300" spc="-15" dirty="0">
                <a:latin typeface="Arial"/>
                <a:cs typeface="Arial"/>
              </a:rPr>
              <a:t>возрасте </a:t>
            </a:r>
            <a:r>
              <a:rPr sz="1300" spc="-10" dirty="0">
                <a:latin typeface="Arial"/>
                <a:cs typeface="Arial"/>
              </a:rPr>
              <a:t>старше </a:t>
            </a:r>
            <a:r>
              <a:rPr sz="1300" spc="-40" dirty="0">
                <a:latin typeface="Arial"/>
                <a:cs typeface="Arial"/>
              </a:rPr>
              <a:t>25лет, </a:t>
            </a:r>
            <a:r>
              <a:rPr sz="1300" spc="-10" dirty="0">
                <a:latin typeface="Arial"/>
                <a:cs typeface="Arial"/>
              </a:rPr>
              <a:t>прошедших  обучение, </a:t>
            </a:r>
            <a:r>
              <a:rPr sz="1300" spc="-15" dirty="0">
                <a:latin typeface="Arial"/>
                <a:cs typeface="Arial"/>
              </a:rPr>
              <a:t>составляет </a:t>
            </a:r>
            <a:r>
              <a:rPr sz="1300" b="1" spc="-5" dirty="0">
                <a:solidFill>
                  <a:srgbClr val="C00000"/>
                </a:solidFill>
                <a:latin typeface="Arial"/>
                <a:cs typeface="Arial"/>
              </a:rPr>
              <a:t>не менее  </a:t>
            </a:r>
            <a:r>
              <a:rPr sz="1300" b="1" spc="-10" dirty="0">
                <a:solidFill>
                  <a:srgbClr val="C00000"/>
                </a:solidFill>
                <a:latin typeface="Arial"/>
                <a:cs typeface="Arial"/>
              </a:rPr>
              <a:t>40% </a:t>
            </a:r>
            <a:r>
              <a:rPr sz="1300" spc="-5" dirty="0">
                <a:latin typeface="Arial"/>
                <a:cs typeface="Arial"/>
              </a:rPr>
              <a:t>к </a:t>
            </a:r>
            <a:r>
              <a:rPr sz="1300" spc="-10" dirty="0">
                <a:latin typeface="Arial"/>
                <a:cs typeface="Arial"/>
              </a:rPr>
              <a:t>2024 </a:t>
            </a:r>
            <a:r>
              <a:rPr sz="1300" spc="-20" dirty="0">
                <a:latin typeface="Arial"/>
                <a:cs typeface="Arial"/>
              </a:rPr>
              <a:t>году</a:t>
            </a:r>
            <a:r>
              <a:rPr sz="1300" spc="35" dirty="0">
                <a:latin typeface="Arial"/>
                <a:cs typeface="Arial"/>
              </a:rPr>
              <a:t> </a:t>
            </a:r>
            <a:r>
              <a:rPr sz="1300" spc="-5" dirty="0">
                <a:latin typeface="Arial"/>
                <a:cs typeface="Arial"/>
              </a:rPr>
              <a:t>.</a:t>
            </a:r>
            <a:endParaRPr sz="1300">
              <a:latin typeface="Arial"/>
              <a:cs typeface="Arial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5810196" y="4879605"/>
            <a:ext cx="4572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lang="ru-RU" sz="1400" spc="-5" dirty="0">
                <a:latin typeface="Arial"/>
                <a:cs typeface="Arial"/>
              </a:rPr>
              <a:t>Реализация </a:t>
            </a:r>
            <a:r>
              <a:rPr lang="ru-RU" sz="1400" spc="-10" dirty="0">
                <a:latin typeface="Arial"/>
                <a:cs typeface="Arial"/>
              </a:rPr>
              <a:t>коротких </a:t>
            </a:r>
            <a:r>
              <a:rPr lang="ru-RU" sz="1400" spc="-5" dirty="0">
                <a:latin typeface="Arial"/>
                <a:cs typeface="Arial"/>
              </a:rPr>
              <a:t>программ  </a:t>
            </a:r>
            <a:r>
              <a:rPr lang="ru-RU" sz="1400" spc="-5" dirty="0" err="1" smtClean="0">
                <a:latin typeface="Arial"/>
                <a:cs typeface="Arial"/>
              </a:rPr>
              <a:t>допрофессионального</a:t>
            </a:r>
            <a:r>
              <a:rPr lang="ru-RU" sz="1400" dirty="0" smtClean="0">
                <a:latin typeface="Arial"/>
                <a:cs typeface="Arial"/>
              </a:rPr>
              <a:t> </a:t>
            </a:r>
            <a:r>
              <a:rPr lang="ru-RU" sz="1400" spc="-10" dirty="0">
                <a:latin typeface="Arial"/>
                <a:cs typeface="Arial"/>
              </a:rPr>
              <a:t>обучения</a:t>
            </a:r>
            <a:endParaRPr lang="ru-RU" sz="140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84212" y="2803461"/>
            <a:ext cx="7991475" cy="3005455"/>
          </a:xfrm>
          <a:custGeom>
            <a:avLst/>
            <a:gdLst/>
            <a:ahLst/>
            <a:cxnLst/>
            <a:rect l="l" t="t" r="r" b="b"/>
            <a:pathLst>
              <a:path w="7991475" h="3005454">
                <a:moveTo>
                  <a:pt x="0" y="3005201"/>
                </a:moveTo>
                <a:lnTo>
                  <a:pt x="7991475" y="3005201"/>
                </a:lnTo>
                <a:lnTo>
                  <a:pt x="7991475" y="0"/>
                </a:lnTo>
                <a:lnTo>
                  <a:pt x="0" y="0"/>
                </a:lnTo>
                <a:lnTo>
                  <a:pt x="0" y="3005201"/>
                </a:lnTo>
                <a:close/>
              </a:path>
            </a:pathLst>
          </a:custGeom>
          <a:solidFill>
            <a:srgbClr val="FFF8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84212" y="2803461"/>
            <a:ext cx="7991475" cy="3005455"/>
          </a:xfrm>
          <a:custGeom>
            <a:avLst/>
            <a:gdLst/>
            <a:ahLst/>
            <a:cxnLst/>
            <a:rect l="l" t="t" r="r" b="b"/>
            <a:pathLst>
              <a:path w="7991475" h="3005454">
                <a:moveTo>
                  <a:pt x="0" y="3005201"/>
                </a:moveTo>
                <a:lnTo>
                  <a:pt x="7991475" y="3005201"/>
                </a:lnTo>
                <a:lnTo>
                  <a:pt x="7991475" y="0"/>
                </a:lnTo>
                <a:lnTo>
                  <a:pt x="0" y="0"/>
                </a:lnTo>
                <a:lnTo>
                  <a:pt x="0" y="3005201"/>
                </a:lnTo>
                <a:close/>
              </a:path>
            </a:pathLst>
          </a:custGeom>
          <a:ln w="22225">
            <a:solidFill>
              <a:srgbClr val="000000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547875" y="260413"/>
            <a:ext cx="7272655" cy="649605"/>
          </a:xfrm>
          <a:prstGeom prst="rect">
            <a:avLst/>
          </a:prstGeom>
          <a:solidFill>
            <a:srgbClr val="0E6EC5"/>
          </a:solidFill>
          <a:ln w="25400">
            <a:solidFill>
              <a:srgbClr val="085091"/>
            </a:solidFill>
          </a:ln>
        </p:spPr>
        <p:txBody>
          <a:bodyPr vert="horz" wrap="square" lIns="0" tIns="165100" rIns="0" bIns="0" rtlCol="0">
            <a:spAutoFit/>
          </a:bodyPr>
          <a:lstStyle/>
          <a:p>
            <a:pPr marL="568960">
              <a:lnSpc>
                <a:spcPct val="100000"/>
              </a:lnSpc>
              <a:spcBef>
                <a:spcPts val="1300"/>
              </a:spcBef>
            </a:pPr>
            <a:r>
              <a:rPr sz="2000" dirty="0">
                <a:latin typeface="Arial"/>
                <a:cs typeface="Arial"/>
              </a:rPr>
              <a:t>Федеральный проект «Социальная</a:t>
            </a:r>
            <a:r>
              <a:rPr sz="2000" spc="-135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активность»</a:t>
            </a:r>
            <a:endParaRPr sz="2000">
              <a:latin typeface="Arial"/>
              <a:cs typeface="Arial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4901184" y="3003804"/>
            <a:ext cx="3515867" cy="1143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5024949" y="3146619"/>
            <a:ext cx="2966085" cy="84382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14300" marR="5080" indent="-102235" algn="ctr">
              <a:lnSpc>
                <a:spcPct val="100000"/>
              </a:lnSpc>
              <a:spcBef>
                <a:spcPts val="100"/>
              </a:spcBef>
            </a:pPr>
            <a:r>
              <a:rPr lang="ru-RU" sz="1800" b="1" spc="-15" dirty="0" smtClean="0">
                <a:latin typeface="Arial"/>
                <a:cs typeface="Arial"/>
              </a:rPr>
              <a:t>Участие в </a:t>
            </a:r>
            <a:r>
              <a:rPr sz="1800" b="1" spc="-20" dirty="0" err="1" smtClean="0">
                <a:latin typeface="Arial"/>
                <a:cs typeface="Arial"/>
              </a:rPr>
              <a:t>добровольческих</a:t>
            </a:r>
            <a:r>
              <a:rPr lang="ru-RU" sz="1800" b="1" spc="-20" dirty="0" smtClean="0">
                <a:latin typeface="Arial"/>
                <a:cs typeface="Arial"/>
              </a:rPr>
              <a:t> и волонтерских</a:t>
            </a:r>
            <a:r>
              <a:rPr sz="1800" b="1" spc="-30" dirty="0" smtClean="0">
                <a:latin typeface="Arial"/>
                <a:cs typeface="Arial"/>
              </a:rPr>
              <a:t> </a:t>
            </a:r>
            <a:r>
              <a:rPr sz="1800" b="1" spc="-5" dirty="0">
                <a:latin typeface="Arial"/>
                <a:cs typeface="Arial"/>
              </a:rPr>
              <a:t>акций</a:t>
            </a:r>
            <a:endParaRPr sz="1800" dirty="0">
              <a:latin typeface="Arial"/>
              <a:cs typeface="Arial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838200" y="2831337"/>
            <a:ext cx="3515867" cy="114299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1307465" y="3003804"/>
            <a:ext cx="2476500" cy="84382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66725" marR="5080" indent="-454659">
              <a:lnSpc>
                <a:spcPct val="100000"/>
              </a:lnSpc>
              <a:spcBef>
                <a:spcPts val="100"/>
              </a:spcBef>
            </a:pPr>
            <a:r>
              <a:rPr sz="1800" b="1" spc="-80" dirty="0" smtClean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lang="ru-RU" b="1" spc="-20" dirty="0" err="1">
                <a:latin typeface="Arial"/>
                <a:cs typeface="Arial"/>
              </a:rPr>
              <a:t>Д</a:t>
            </a:r>
            <a:r>
              <a:rPr sz="1800" b="1" spc="-20" dirty="0" err="1" smtClean="0">
                <a:latin typeface="Arial"/>
                <a:cs typeface="Arial"/>
              </a:rPr>
              <a:t>обровольчески</a:t>
            </a:r>
            <a:r>
              <a:rPr lang="ru-RU" b="1" spc="-20" dirty="0" smtClean="0">
                <a:latin typeface="Arial"/>
                <a:cs typeface="Arial"/>
              </a:rPr>
              <a:t>е   и волонтерские</a:t>
            </a:r>
            <a:r>
              <a:rPr sz="1800" b="1" spc="-20" dirty="0" smtClean="0">
                <a:latin typeface="Arial"/>
                <a:cs typeface="Arial"/>
              </a:rPr>
              <a:t>  </a:t>
            </a:r>
            <a:r>
              <a:rPr sz="1800" b="1" spc="-5" dirty="0">
                <a:latin typeface="Arial"/>
                <a:cs typeface="Arial"/>
              </a:rPr>
              <a:t>объединений</a:t>
            </a:r>
            <a:endParaRPr sz="1800" dirty="0">
              <a:latin typeface="Arial"/>
              <a:cs typeface="Arial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4901184" y="4443984"/>
            <a:ext cx="3520440" cy="114299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5202399" y="4621367"/>
            <a:ext cx="3022346" cy="84382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200660">
              <a:lnSpc>
                <a:spcPct val="100000"/>
              </a:lnSpc>
              <a:spcBef>
                <a:spcPts val="100"/>
              </a:spcBef>
            </a:pPr>
            <a:r>
              <a:rPr lang="ru-RU" sz="1800" b="1" spc="-5" dirty="0" smtClean="0">
                <a:latin typeface="Arial"/>
                <a:cs typeface="Arial"/>
              </a:rPr>
              <a:t>Детские общественные объединения и организации</a:t>
            </a:r>
            <a:endParaRPr sz="1800" dirty="0">
              <a:latin typeface="Arial"/>
              <a:cs typeface="Arial"/>
            </a:endParaRPr>
          </a:p>
        </p:txBody>
      </p:sp>
      <p:sp>
        <p:nvSpPr>
          <p:cNvPr id="20" name="object 53"/>
          <p:cNvSpPr txBox="1"/>
          <p:nvPr/>
        </p:nvSpPr>
        <p:spPr>
          <a:xfrm>
            <a:off x="2382011" y="1011428"/>
            <a:ext cx="4548760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ru-RU" sz="1800" b="1" spc="-10" dirty="0" smtClean="0">
                <a:solidFill>
                  <a:srgbClr val="FF0000"/>
                </a:solidFill>
                <a:latin typeface="Arial"/>
                <a:cs typeface="Arial"/>
              </a:rPr>
              <a:t>Муниципальный</a:t>
            </a:r>
            <a:r>
              <a:rPr sz="1800" b="1" spc="-10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FF0000"/>
                </a:solidFill>
                <a:latin typeface="Arial"/>
                <a:cs typeface="Arial"/>
              </a:rPr>
              <a:t>контур</a:t>
            </a:r>
            <a:r>
              <a:rPr sz="1800" b="1" spc="1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FF0000"/>
                </a:solidFill>
                <a:latin typeface="Arial"/>
                <a:cs typeface="Arial"/>
              </a:rPr>
              <a:t>проекта</a:t>
            </a:r>
            <a:endParaRPr sz="1800" dirty="0">
              <a:latin typeface="Arial"/>
              <a:cs typeface="Arial"/>
            </a:endParaRPr>
          </a:p>
        </p:txBody>
      </p:sp>
      <p:sp>
        <p:nvSpPr>
          <p:cNvPr id="21" name="object 15"/>
          <p:cNvSpPr/>
          <p:nvPr/>
        </p:nvSpPr>
        <p:spPr>
          <a:xfrm>
            <a:off x="871182" y="4333547"/>
            <a:ext cx="3520440" cy="114299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16"/>
          <p:cNvSpPr txBox="1"/>
          <p:nvPr/>
        </p:nvSpPr>
        <p:spPr>
          <a:xfrm>
            <a:off x="879975" y="4469715"/>
            <a:ext cx="3022346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200660" algn="ctr">
              <a:lnSpc>
                <a:spcPct val="100000"/>
              </a:lnSpc>
              <a:spcBef>
                <a:spcPts val="100"/>
              </a:spcBef>
            </a:pPr>
            <a:r>
              <a:rPr lang="ru-RU" sz="1800" b="1" spc="-5" dirty="0" smtClean="0">
                <a:latin typeface="Arial"/>
                <a:cs typeface="Arial"/>
              </a:rPr>
              <a:t>Поисковые отряды, </a:t>
            </a:r>
            <a:r>
              <a:rPr lang="ru-RU" sz="1800" b="1" spc="-5" dirty="0" err="1" smtClean="0">
                <a:latin typeface="Arial"/>
                <a:cs typeface="Arial"/>
              </a:rPr>
              <a:t>юнаармейцы</a:t>
            </a:r>
            <a:r>
              <a:rPr lang="ru-RU" sz="1800" b="1" spc="-5" dirty="0" smtClean="0">
                <a:latin typeface="Arial"/>
                <a:cs typeface="Arial"/>
              </a:rPr>
              <a:t> </a:t>
            </a:r>
            <a:endParaRPr sz="180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547875" y="260413"/>
            <a:ext cx="7272655" cy="649605"/>
          </a:xfrm>
          <a:prstGeom prst="rect">
            <a:avLst/>
          </a:prstGeom>
          <a:solidFill>
            <a:srgbClr val="0E6EC5"/>
          </a:solidFill>
          <a:ln w="25400">
            <a:solidFill>
              <a:srgbClr val="085091"/>
            </a:solidFill>
          </a:ln>
        </p:spPr>
        <p:txBody>
          <a:bodyPr vert="horz" wrap="square" lIns="0" tIns="165100" rIns="0" bIns="0" rtlCol="0">
            <a:spAutoFit/>
          </a:bodyPr>
          <a:lstStyle/>
          <a:p>
            <a:pPr marL="568960">
              <a:lnSpc>
                <a:spcPct val="100000"/>
              </a:lnSpc>
              <a:spcBef>
                <a:spcPts val="1300"/>
              </a:spcBef>
            </a:pPr>
            <a:r>
              <a:rPr sz="2000" dirty="0">
                <a:latin typeface="Arial"/>
                <a:cs typeface="Arial"/>
              </a:rPr>
              <a:t>Федеральный проект «Социальная</a:t>
            </a:r>
            <a:r>
              <a:rPr sz="2000" spc="-135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активность»</a:t>
            </a:r>
            <a:endParaRPr sz="20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50825" y="1268349"/>
            <a:ext cx="936625" cy="4897755"/>
          </a:xfrm>
          <a:custGeom>
            <a:avLst/>
            <a:gdLst/>
            <a:ahLst/>
            <a:cxnLst/>
            <a:rect l="l" t="t" r="r" b="b"/>
            <a:pathLst>
              <a:path w="936625" h="4897755">
                <a:moveTo>
                  <a:pt x="468312" y="0"/>
                </a:moveTo>
                <a:lnTo>
                  <a:pt x="0" y="126"/>
                </a:lnTo>
                <a:lnTo>
                  <a:pt x="0" y="4897501"/>
                </a:lnTo>
                <a:lnTo>
                  <a:pt x="468312" y="4897501"/>
                </a:lnTo>
                <a:lnTo>
                  <a:pt x="482629" y="4896379"/>
                </a:lnTo>
                <a:lnTo>
                  <a:pt x="524915" y="4879799"/>
                </a:lnTo>
                <a:lnTo>
                  <a:pt x="566074" y="4844070"/>
                </a:lnTo>
                <a:lnTo>
                  <a:pt x="592806" y="4810039"/>
                </a:lnTo>
                <a:lnTo>
                  <a:pt x="618914" y="4768138"/>
                </a:lnTo>
                <a:lnTo>
                  <a:pt x="644350" y="4718622"/>
                </a:lnTo>
                <a:lnTo>
                  <a:pt x="669064" y="4661748"/>
                </a:lnTo>
                <a:lnTo>
                  <a:pt x="693008" y="4597771"/>
                </a:lnTo>
                <a:lnTo>
                  <a:pt x="716132" y="4526949"/>
                </a:lnTo>
                <a:lnTo>
                  <a:pt x="727372" y="4489050"/>
                </a:lnTo>
                <a:lnTo>
                  <a:pt x="738388" y="4449536"/>
                </a:lnTo>
                <a:lnTo>
                  <a:pt x="749175" y="4408439"/>
                </a:lnTo>
                <a:lnTo>
                  <a:pt x="759727" y="4365790"/>
                </a:lnTo>
                <a:lnTo>
                  <a:pt x="770037" y="4321622"/>
                </a:lnTo>
                <a:lnTo>
                  <a:pt x="780100" y="4275966"/>
                </a:lnTo>
                <a:lnTo>
                  <a:pt x="789908" y="4228855"/>
                </a:lnTo>
                <a:lnTo>
                  <a:pt x="799457" y="4180320"/>
                </a:lnTo>
                <a:lnTo>
                  <a:pt x="808739" y="4130394"/>
                </a:lnTo>
                <a:lnTo>
                  <a:pt x="817749" y="4079109"/>
                </a:lnTo>
                <a:lnTo>
                  <a:pt x="826481" y="4026496"/>
                </a:lnTo>
                <a:lnTo>
                  <a:pt x="834929" y="3972588"/>
                </a:lnTo>
                <a:lnTo>
                  <a:pt x="843086" y="3917417"/>
                </a:lnTo>
                <a:lnTo>
                  <a:pt x="850946" y="3861014"/>
                </a:lnTo>
                <a:lnTo>
                  <a:pt x="858503" y="3803412"/>
                </a:lnTo>
                <a:lnTo>
                  <a:pt x="865751" y="3744643"/>
                </a:lnTo>
                <a:lnTo>
                  <a:pt x="872685" y="3684738"/>
                </a:lnTo>
                <a:lnTo>
                  <a:pt x="879297" y="3623730"/>
                </a:lnTo>
                <a:lnTo>
                  <a:pt x="885582" y="3561651"/>
                </a:lnTo>
                <a:lnTo>
                  <a:pt x="891533" y="3498532"/>
                </a:lnTo>
                <a:lnTo>
                  <a:pt x="897145" y="3434407"/>
                </a:lnTo>
                <a:lnTo>
                  <a:pt x="902411" y="3369306"/>
                </a:lnTo>
                <a:lnTo>
                  <a:pt x="907325" y="3303262"/>
                </a:lnTo>
                <a:lnTo>
                  <a:pt x="911881" y="3236306"/>
                </a:lnTo>
                <a:lnTo>
                  <a:pt x="916073" y="3168472"/>
                </a:lnTo>
                <a:lnTo>
                  <a:pt x="919895" y="3099790"/>
                </a:lnTo>
                <a:lnTo>
                  <a:pt x="923341" y="3030293"/>
                </a:lnTo>
                <a:lnTo>
                  <a:pt x="926404" y="2960013"/>
                </a:lnTo>
                <a:lnTo>
                  <a:pt x="929079" y="2888982"/>
                </a:lnTo>
                <a:lnTo>
                  <a:pt x="931359" y="2817231"/>
                </a:lnTo>
                <a:lnTo>
                  <a:pt x="933238" y="2744794"/>
                </a:lnTo>
                <a:lnTo>
                  <a:pt x="934711" y="2671702"/>
                </a:lnTo>
                <a:lnTo>
                  <a:pt x="935770" y="2597986"/>
                </a:lnTo>
                <a:lnTo>
                  <a:pt x="936410" y="2523679"/>
                </a:lnTo>
                <a:lnTo>
                  <a:pt x="936625" y="2448814"/>
                </a:lnTo>
                <a:lnTo>
                  <a:pt x="936410" y="2373948"/>
                </a:lnTo>
                <a:lnTo>
                  <a:pt x="935770" y="2299641"/>
                </a:lnTo>
                <a:lnTo>
                  <a:pt x="934711" y="2225926"/>
                </a:lnTo>
                <a:lnTo>
                  <a:pt x="933239" y="2152833"/>
                </a:lnTo>
                <a:lnTo>
                  <a:pt x="931359" y="2080396"/>
                </a:lnTo>
                <a:lnTo>
                  <a:pt x="929080" y="2008645"/>
                </a:lnTo>
                <a:lnTo>
                  <a:pt x="926405" y="1937614"/>
                </a:lnTo>
                <a:lnTo>
                  <a:pt x="923342" y="1867334"/>
                </a:lnTo>
                <a:lnTo>
                  <a:pt x="919896" y="1797837"/>
                </a:lnTo>
                <a:lnTo>
                  <a:pt x="916075" y="1729156"/>
                </a:lnTo>
                <a:lnTo>
                  <a:pt x="911883" y="1661321"/>
                </a:lnTo>
                <a:lnTo>
                  <a:pt x="907326" y="1594366"/>
                </a:lnTo>
                <a:lnTo>
                  <a:pt x="902412" y="1528321"/>
                </a:lnTo>
                <a:lnTo>
                  <a:pt x="897147" y="1463220"/>
                </a:lnTo>
                <a:lnTo>
                  <a:pt x="891535" y="1399094"/>
                </a:lnTo>
                <a:lnTo>
                  <a:pt x="885584" y="1335975"/>
                </a:lnTo>
                <a:lnTo>
                  <a:pt x="879299" y="1273896"/>
                </a:lnTo>
                <a:lnTo>
                  <a:pt x="872688" y="1212887"/>
                </a:lnTo>
                <a:lnTo>
                  <a:pt x="865754" y="1152982"/>
                </a:lnTo>
                <a:lnTo>
                  <a:pt x="858506" y="1094212"/>
                </a:lnTo>
                <a:lnTo>
                  <a:pt x="850949" y="1036609"/>
                </a:lnTo>
                <a:lnTo>
                  <a:pt x="843089" y="980205"/>
                </a:lnTo>
                <a:lnTo>
                  <a:pt x="834933" y="925033"/>
                </a:lnTo>
                <a:lnTo>
                  <a:pt x="826485" y="871124"/>
                </a:lnTo>
                <a:lnTo>
                  <a:pt x="817754" y="818510"/>
                </a:lnTo>
                <a:lnTo>
                  <a:pt x="808744" y="767223"/>
                </a:lnTo>
                <a:lnTo>
                  <a:pt x="799461" y="717296"/>
                </a:lnTo>
                <a:lnTo>
                  <a:pt x="789913" y="668759"/>
                </a:lnTo>
                <a:lnTo>
                  <a:pt x="780105" y="621646"/>
                </a:lnTo>
                <a:lnTo>
                  <a:pt x="770042" y="575989"/>
                </a:lnTo>
                <a:lnTo>
                  <a:pt x="759732" y="531818"/>
                </a:lnTo>
                <a:lnTo>
                  <a:pt x="749181" y="489167"/>
                </a:lnTo>
                <a:lnTo>
                  <a:pt x="738394" y="448067"/>
                </a:lnTo>
                <a:lnTo>
                  <a:pt x="727377" y="408550"/>
                </a:lnTo>
                <a:lnTo>
                  <a:pt x="716138" y="370649"/>
                </a:lnTo>
                <a:lnTo>
                  <a:pt x="693013" y="299821"/>
                </a:lnTo>
                <a:lnTo>
                  <a:pt x="669069" y="235837"/>
                </a:lnTo>
                <a:lnTo>
                  <a:pt x="644355" y="178955"/>
                </a:lnTo>
                <a:lnTo>
                  <a:pt x="618919" y="129430"/>
                </a:lnTo>
                <a:lnTo>
                  <a:pt x="592810" y="87519"/>
                </a:lnTo>
                <a:lnTo>
                  <a:pt x="566078" y="53477"/>
                </a:lnTo>
                <a:lnTo>
                  <a:pt x="524918" y="17730"/>
                </a:lnTo>
                <a:lnTo>
                  <a:pt x="482630" y="1129"/>
                </a:lnTo>
                <a:lnTo>
                  <a:pt x="468312" y="0"/>
                </a:lnTo>
                <a:close/>
              </a:path>
            </a:pathLst>
          </a:custGeom>
          <a:solidFill>
            <a:srgbClr val="D0E3A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50825" y="1268349"/>
            <a:ext cx="936625" cy="4897755"/>
          </a:xfrm>
          <a:custGeom>
            <a:avLst/>
            <a:gdLst/>
            <a:ahLst/>
            <a:cxnLst/>
            <a:rect l="l" t="t" r="r" b="b"/>
            <a:pathLst>
              <a:path w="936625" h="4897755">
                <a:moveTo>
                  <a:pt x="0" y="126"/>
                </a:moveTo>
                <a:lnTo>
                  <a:pt x="468312" y="126"/>
                </a:lnTo>
                <a:lnTo>
                  <a:pt x="482630" y="1129"/>
                </a:lnTo>
                <a:lnTo>
                  <a:pt x="524918" y="17730"/>
                </a:lnTo>
                <a:lnTo>
                  <a:pt x="566078" y="53477"/>
                </a:lnTo>
                <a:lnTo>
                  <a:pt x="592810" y="87519"/>
                </a:lnTo>
                <a:lnTo>
                  <a:pt x="618919" y="129430"/>
                </a:lnTo>
                <a:lnTo>
                  <a:pt x="644355" y="178955"/>
                </a:lnTo>
                <a:lnTo>
                  <a:pt x="669069" y="235837"/>
                </a:lnTo>
                <a:lnTo>
                  <a:pt x="693013" y="299821"/>
                </a:lnTo>
                <a:lnTo>
                  <a:pt x="716138" y="370649"/>
                </a:lnTo>
                <a:lnTo>
                  <a:pt x="727377" y="408550"/>
                </a:lnTo>
                <a:lnTo>
                  <a:pt x="738394" y="448067"/>
                </a:lnTo>
                <a:lnTo>
                  <a:pt x="749181" y="489167"/>
                </a:lnTo>
                <a:lnTo>
                  <a:pt x="759732" y="531818"/>
                </a:lnTo>
                <a:lnTo>
                  <a:pt x="770042" y="575989"/>
                </a:lnTo>
                <a:lnTo>
                  <a:pt x="780105" y="621646"/>
                </a:lnTo>
                <a:lnTo>
                  <a:pt x="789913" y="668759"/>
                </a:lnTo>
                <a:lnTo>
                  <a:pt x="799461" y="717296"/>
                </a:lnTo>
                <a:lnTo>
                  <a:pt x="808744" y="767223"/>
                </a:lnTo>
                <a:lnTo>
                  <a:pt x="817754" y="818510"/>
                </a:lnTo>
                <a:lnTo>
                  <a:pt x="826485" y="871124"/>
                </a:lnTo>
                <a:lnTo>
                  <a:pt x="834933" y="925033"/>
                </a:lnTo>
                <a:lnTo>
                  <a:pt x="843089" y="980205"/>
                </a:lnTo>
                <a:lnTo>
                  <a:pt x="850949" y="1036609"/>
                </a:lnTo>
                <a:lnTo>
                  <a:pt x="858506" y="1094212"/>
                </a:lnTo>
                <a:lnTo>
                  <a:pt x="865754" y="1152982"/>
                </a:lnTo>
                <a:lnTo>
                  <a:pt x="872688" y="1212887"/>
                </a:lnTo>
                <a:lnTo>
                  <a:pt x="879299" y="1273896"/>
                </a:lnTo>
                <a:lnTo>
                  <a:pt x="885584" y="1335975"/>
                </a:lnTo>
                <a:lnTo>
                  <a:pt x="891535" y="1399094"/>
                </a:lnTo>
                <a:lnTo>
                  <a:pt x="897147" y="1463220"/>
                </a:lnTo>
                <a:lnTo>
                  <a:pt x="902412" y="1528321"/>
                </a:lnTo>
                <a:lnTo>
                  <a:pt x="907326" y="1594366"/>
                </a:lnTo>
                <a:lnTo>
                  <a:pt x="911883" y="1661321"/>
                </a:lnTo>
                <a:lnTo>
                  <a:pt x="916075" y="1729156"/>
                </a:lnTo>
                <a:lnTo>
                  <a:pt x="919896" y="1797837"/>
                </a:lnTo>
                <a:lnTo>
                  <a:pt x="923342" y="1867334"/>
                </a:lnTo>
                <a:lnTo>
                  <a:pt x="926405" y="1937614"/>
                </a:lnTo>
                <a:lnTo>
                  <a:pt x="929080" y="2008645"/>
                </a:lnTo>
                <a:lnTo>
                  <a:pt x="931359" y="2080396"/>
                </a:lnTo>
                <a:lnTo>
                  <a:pt x="933239" y="2152833"/>
                </a:lnTo>
                <a:lnTo>
                  <a:pt x="934711" y="2225926"/>
                </a:lnTo>
                <a:lnTo>
                  <a:pt x="935770" y="2299641"/>
                </a:lnTo>
                <a:lnTo>
                  <a:pt x="936410" y="2373948"/>
                </a:lnTo>
                <a:lnTo>
                  <a:pt x="936625" y="2448814"/>
                </a:lnTo>
                <a:lnTo>
                  <a:pt x="936410" y="2523679"/>
                </a:lnTo>
                <a:lnTo>
                  <a:pt x="935770" y="2597986"/>
                </a:lnTo>
                <a:lnTo>
                  <a:pt x="934711" y="2671702"/>
                </a:lnTo>
                <a:lnTo>
                  <a:pt x="933238" y="2744794"/>
                </a:lnTo>
                <a:lnTo>
                  <a:pt x="931359" y="2817231"/>
                </a:lnTo>
                <a:lnTo>
                  <a:pt x="929079" y="2888982"/>
                </a:lnTo>
                <a:lnTo>
                  <a:pt x="926404" y="2960013"/>
                </a:lnTo>
                <a:lnTo>
                  <a:pt x="923341" y="3030293"/>
                </a:lnTo>
                <a:lnTo>
                  <a:pt x="919895" y="3099790"/>
                </a:lnTo>
                <a:lnTo>
                  <a:pt x="916073" y="3168472"/>
                </a:lnTo>
                <a:lnTo>
                  <a:pt x="911881" y="3236306"/>
                </a:lnTo>
                <a:lnTo>
                  <a:pt x="907325" y="3303262"/>
                </a:lnTo>
                <a:lnTo>
                  <a:pt x="902411" y="3369306"/>
                </a:lnTo>
                <a:lnTo>
                  <a:pt x="897145" y="3434407"/>
                </a:lnTo>
                <a:lnTo>
                  <a:pt x="891533" y="3498532"/>
                </a:lnTo>
                <a:lnTo>
                  <a:pt x="885582" y="3561651"/>
                </a:lnTo>
                <a:lnTo>
                  <a:pt x="879297" y="3623730"/>
                </a:lnTo>
                <a:lnTo>
                  <a:pt x="872685" y="3684738"/>
                </a:lnTo>
                <a:lnTo>
                  <a:pt x="865751" y="3744643"/>
                </a:lnTo>
                <a:lnTo>
                  <a:pt x="858503" y="3803412"/>
                </a:lnTo>
                <a:lnTo>
                  <a:pt x="850946" y="3861014"/>
                </a:lnTo>
                <a:lnTo>
                  <a:pt x="843086" y="3917417"/>
                </a:lnTo>
                <a:lnTo>
                  <a:pt x="834929" y="3972588"/>
                </a:lnTo>
                <a:lnTo>
                  <a:pt x="826481" y="4026496"/>
                </a:lnTo>
                <a:lnTo>
                  <a:pt x="817749" y="4079109"/>
                </a:lnTo>
                <a:lnTo>
                  <a:pt x="808739" y="4130394"/>
                </a:lnTo>
                <a:lnTo>
                  <a:pt x="799457" y="4180320"/>
                </a:lnTo>
                <a:lnTo>
                  <a:pt x="789908" y="4228855"/>
                </a:lnTo>
                <a:lnTo>
                  <a:pt x="780100" y="4275966"/>
                </a:lnTo>
                <a:lnTo>
                  <a:pt x="770037" y="4321622"/>
                </a:lnTo>
                <a:lnTo>
                  <a:pt x="759727" y="4365790"/>
                </a:lnTo>
                <a:lnTo>
                  <a:pt x="749175" y="4408439"/>
                </a:lnTo>
                <a:lnTo>
                  <a:pt x="738388" y="4449536"/>
                </a:lnTo>
                <a:lnTo>
                  <a:pt x="727372" y="4489050"/>
                </a:lnTo>
                <a:lnTo>
                  <a:pt x="716132" y="4526949"/>
                </a:lnTo>
                <a:lnTo>
                  <a:pt x="693008" y="4597771"/>
                </a:lnTo>
                <a:lnTo>
                  <a:pt x="669064" y="4661748"/>
                </a:lnTo>
                <a:lnTo>
                  <a:pt x="644350" y="4718622"/>
                </a:lnTo>
                <a:lnTo>
                  <a:pt x="618914" y="4768138"/>
                </a:lnTo>
                <a:lnTo>
                  <a:pt x="592806" y="4810039"/>
                </a:lnTo>
                <a:lnTo>
                  <a:pt x="566074" y="4844070"/>
                </a:lnTo>
                <a:lnTo>
                  <a:pt x="524915" y="4879799"/>
                </a:lnTo>
                <a:lnTo>
                  <a:pt x="482629" y="4896379"/>
                </a:lnTo>
                <a:lnTo>
                  <a:pt x="468312" y="4897501"/>
                </a:lnTo>
                <a:lnTo>
                  <a:pt x="0" y="4897501"/>
                </a:lnTo>
                <a:lnTo>
                  <a:pt x="0" y="126"/>
                </a:lnTo>
                <a:close/>
              </a:path>
            </a:pathLst>
          </a:custGeom>
          <a:ln w="12700">
            <a:solidFill>
              <a:srgbClr val="000000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704087" y="1321308"/>
            <a:ext cx="4860036" cy="69951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926083" y="1525270"/>
            <a:ext cx="434467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10" dirty="0">
                <a:latin typeface="Arial"/>
                <a:cs typeface="Arial"/>
              </a:rPr>
              <a:t>Актуализация </a:t>
            </a:r>
            <a:r>
              <a:rPr sz="1200" b="1" spc="-15" dirty="0">
                <a:latin typeface="Arial"/>
                <a:cs typeface="Arial"/>
              </a:rPr>
              <a:t>действующей </a:t>
            </a:r>
            <a:r>
              <a:rPr sz="1200" b="1" spc="-10" dirty="0">
                <a:latin typeface="Arial"/>
                <a:cs typeface="Arial"/>
              </a:rPr>
              <a:t>нормативно-правовой</a:t>
            </a:r>
            <a:r>
              <a:rPr sz="1200" b="1" spc="18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базы</a:t>
            </a:r>
            <a:endParaRPr sz="120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704087" y="2057400"/>
            <a:ext cx="4860036" cy="69951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1012952" y="2262378"/>
            <a:ext cx="416687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5" dirty="0">
                <a:latin typeface="Arial"/>
                <a:cs typeface="Arial"/>
              </a:rPr>
              <a:t>Разработка </a:t>
            </a:r>
            <a:r>
              <a:rPr sz="1200" b="1" spc="-10" dirty="0">
                <a:latin typeface="Arial"/>
                <a:cs typeface="Arial"/>
              </a:rPr>
              <a:t>целевой модели </a:t>
            </a:r>
            <a:r>
              <a:rPr sz="1200" b="1" spc="-5" dirty="0">
                <a:latin typeface="Arial"/>
                <a:cs typeface="Arial"/>
              </a:rPr>
              <a:t>развития</a:t>
            </a:r>
            <a:r>
              <a:rPr sz="1200" b="1" spc="5" dirty="0">
                <a:latin typeface="Arial"/>
                <a:cs typeface="Arial"/>
              </a:rPr>
              <a:t> </a:t>
            </a:r>
            <a:r>
              <a:rPr sz="1200" b="1" spc="-10" dirty="0">
                <a:latin typeface="Arial"/>
                <a:cs typeface="Arial"/>
              </a:rPr>
              <a:t>наставничества</a:t>
            </a:r>
            <a:endParaRPr sz="1200"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704087" y="2793492"/>
            <a:ext cx="4860036" cy="69951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880973" y="2815844"/>
            <a:ext cx="443420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673735">
              <a:lnSpc>
                <a:spcPct val="100000"/>
              </a:lnSpc>
              <a:spcBef>
                <a:spcPts val="100"/>
              </a:spcBef>
            </a:pPr>
            <a:r>
              <a:rPr sz="1200" b="1" spc="-5" dirty="0">
                <a:latin typeface="Arial"/>
                <a:cs typeface="Arial"/>
              </a:rPr>
              <a:t>Разработка </a:t>
            </a:r>
            <a:r>
              <a:rPr sz="1200" b="1" spc="-10" dirty="0">
                <a:latin typeface="Arial"/>
                <a:cs typeface="Arial"/>
              </a:rPr>
              <a:t>стандарта </a:t>
            </a:r>
            <a:r>
              <a:rPr sz="1200" b="1" spc="-5" dirty="0">
                <a:latin typeface="Arial"/>
                <a:cs typeface="Arial"/>
              </a:rPr>
              <a:t>(целевой </a:t>
            </a:r>
            <a:r>
              <a:rPr sz="1200" b="1" spc="-10" dirty="0">
                <a:latin typeface="Arial"/>
                <a:cs typeface="Arial"/>
              </a:rPr>
              <a:t>модели)  функционирования отрядов поддержки</a:t>
            </a:r>
            <a:r>
              <a:rPr sz="1200" b="1" spc="75" dirty="0">
                <a:latin typeface="Arial"/>
                <a:cs typeface="Arial"/>
              </a:rPr>
              <a:t> </a:t>
            </a:r>
            <a:r>
              <a:rPr sz="1200" b="1" spc="-15" dirty="0">
                <a:latin typeface="Arial"/>
                <a:cs typeface="Arial"/>
              </a:rPr>
              <a:t>добровольчества</a:t>
            </a:r>
            <a:endParaRPr sz="1200">
              <a:latin typeface="Arial"/>
              <a:cs typeface="Arial"/>
            </a:endParaRPr>
          </a:p>
          <a:p>
            <a:pPr marL="927100">
              <a:lnSpc>
                <a:spcPct val="100000"/>
              </a:lnSpc>
            </a:pPr>
            <a:r>
              <a:rPr sz="1200" b="1" dirty="0">
                <a:latin typeface="Arial"/>
                <a:cs typeface="Arial"/>
              </a:rPr>
              <a:t>в </a:t>
            </a:r>
            <a:r>
              <a:rPr sz="1200" b="1" spc="-5" dirty="0">
                <a:latin typeface="Arial"/>
                <a:cs typeface="Arial"/>
              </a:rPr>
              <a:t>образовательных</a:t>
            </a:r>
            <a:r>
              <a:rPr sz="1200" b="1" spc="-30" dirty="0">
                <a:latin typeface="Arial"/>
                <a:cs typeface="Arial"/>
              </a:rPr>
              <a:t> </a:t>
            </a:r>
            <a:r>
              <a:rPr sz="1200" b="1" spc="-5" dirty="0">
                <a:latin typeface="Arial"/>
                <a:cs typeface="Arial"/>
              </a:rPr>
              <a:t>организациях</a:t>
            </a:r>
            <a:endParaRPr sz="1200"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708659" y="3529584"/>
            <a:ext cx="4860036" cy="69951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850493" y="3574796"/>
            <a:ext cx="4505960" cy="5295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37160">
              <a:lnSpc>
                <a:spcPct val="100000"/>
              </a:lnSpc>
              <a:spcBef>
                <a:spcPts val="105"/>
              </a:spcBef>
            </a:pPr>
            <a:r>
              <a:rPr sz="1100" b="1" spc="-5" dirty="0">
                <a:latin typeface="Arial"/>
                <a:cs typeface="Arial"/>
              </a:rPr>
              <a:t>Разработка стандарта (целевой модели)</a:t>
            </a:r>
            <a:r>
              <a:rPr sz="1100" b="1" spc="-45" dirty="0">
                <a:latin typeface="Arial"/>
                <a:cs typeface="Arial"/>
              </a:rPr>
              <a:t> </a:t>
            </a:r>
            <a:r>
              <a:rPr sz="1100" b="1" spc="-5" dirty="0">
                <a:latin typeface="Arial"/>
                <a:cs typeface="Arial"/>
              </a:rPr>
              <a:t>функционирования</a:t>
            </a:r>
            <a:endParaRPr sz="1100">
              <a:latin typeface="Arial"/>
              <a:cs typeface="Arial"/>
            </a:endParaRPr>
          </a:p>
          <a:p>
            <a:pPr marL="12700" marR="5080" algn="ctr">
              <a:lnSpc>
                <a:spcPct val="100000"/>
              </a:lnSpc>
            </a:pPr>
            <a:r>
              <a:rPr sz="1100" b="1" spc="-5" dirty="0">
                <a:latin typeface="Arial"/>
                <a:cs typeface="Arial"/>
              </a:rPr>
              <a:t>объединений полезного действия </a:t>
            </a:r>
            <a:r>
              <a:rPr sz="1100" b="1" dirty="0">
                <a:latin typeface="Arial"/>
                <a:cs typeface="Arial"/>
              </a:rPr>
              <a:t>по </a:t>
            </a:r>
            <a:r>
              <a:rPr sz="1100" b="1" spc="-5" dirty="0">
                <a:latin typeface="Arial"/>
                <a:cs typeface="Arial"/>
              </a:rPr>
              <a:t>популяризации здорового  образа </a:t>
            </a:r>
            <a:r>
              <a:rPr sz="1100" b="1" dirty="0">
                <a:latin typeface="Arial"/>
                <a:cs typeface="Arial"/>
              </a:rPr>
              <a:t>жизни на базе </a:t>
            </a:r>
            <a:r>
              <a:rPr sz="1100" b="1" spc="-5" dirty="0">
                <a:latin typeface="Arial"/>
                <a:cs typeface="Arial"/>
              </a:rPr>
              <a:t>образовательных</a:t>
            </a:r>
            <a:r>
              <a:rPr sz="1100" b="1" spc="-135" dirty="0">
                <a:latin typeface="Arial"/>
                <a:cs typeface="Arial"/>
              </a:rPr>
              <a:t> </a:t>
            </a:r>
            <a:r>
              <a:rPr sz="1100" b="1" dirty="0">
                <a:latin typeface="Arial"/>
                <a:cs typeface="Arial"/>
              </a:rPr>
              <a:t>организаций</a:t>
            </a:r>
            <a:endParaRPr sz="1100">
              <a:latin typeface="Arial"/>
              <a:cs typeface="Arial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704087" y="4283964"/>
            <a:ext cx="4860036" cy="827532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937056" y="4310634"/>
            <a:ext cx="4318000" cy="6972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74345">
              <a:lnSpc>
                <a:spcPct val="100000"/>
              </a:lnSpc>
              <a:spcBef>
                <a:spcPts val="100"/>
              </a:spcBef>
            </a:pPr>
            <a:r>
              <a:rPr sz="1100" b="1" spc="-5" dirty="0">
                <a:latin typeface="Arial"/>
                <a:cs typeface="Arial"/>
              </a:rPr>
              <a:t>Создание единой </a:t>
            </a:r>
            <a:r>
              <a:rPr sz="1100" b="1" dirty="0">
                <a:latin typeface="Arial"/>
                <a:cs typeface="Arial"/>
              </a:rPr>
              <a:t>информационной</a:t>
            </a:r>
            <a:r>
              <a:rPr sz="1100" b="1" spc="-75" dirty="0">
                <a:latin typeface="Arial"/>
                <a:cs typeface="Arial"/>
              </a:rPr>
              <a:t> </a:t>
            </a:r>
            <a:r>
              <a:rPr sz="1100" b="1" spc="-5" dirty="0">
                <a:latin typeface="Arial"/>
                <a:cs typeface="Arial"/>
              </a:rPr>
              <a:t>платформы</a:t>
            </a:r>
            <a:endParaRPr sz="1100">
              <a:latin typeface="Arial"/>
              <a:cs typeface="Arial"/>
            </a:endParaRPr>
          </a:p>
          <a:p>
            <a:pPr marL="12065" marR="5080" algn="ctr">
              <a:lnSpc>
                <a:spcPct val="100000"/>
              </a:lnSpc>
              <a:spcBef>
                <a:spcPts val="5"/>
              </a:spcBef>
            </a:pPr>
            <a:r>
              <a:rPr sz="1100" b="1" spc="-5" dirty="0">
                <a:latin typeface="Arial"/>
                <a:cs typeface="Arial"/>
              </a:rPr>
              <a:t>коммуникационного </a:t>
            </a:r>
            <a:r>
              <a:rPr sz="1100" b="1" dirty="0">
                <a:latin typeface="Arial"/>
                <a:cs typeface="Arial"/>
              </a:rPr>
              <a:t>и </a:t>
            </a:r>
            <a:r>
              <a:rPr sz="1100" b="1" spc="-5" dirty="0">
                <a:latin typeface="Arial"/>
                <a:cs typeface="Arial"/>
              </a:rPr>
              <a:t>содержательного взаимодействия для  </a:t>
            </a:r>
            <a:r>
              <a:rPr sz="1100" b="1" dirty="0">
                <a:latin typeface="Arial"/>
                <a:cs typeface="Arial"/>
              </a:rPr>
              <a:t>отрядов и </a:t>
            </a:r>
            <a:r>
              <a:rPr sz="1100" b="1" spc="-5" dirty="0">
                <a:latin typeface="Arial"/>
                <a:cs typeface="Arial"/>
              </a:rPr>
              <a:t>полезного действия </a:t>
            </a:r>
            <a:r>
              <a:rPr sz="1100" b="1" dirty="0">
                <a:latin typeface="Arial"/>
                <a:cs typeface="Arial"/>
              </a:rPr>
              <a:t>по </a:t>
            </a:r>
            <a:r>
              <a:rPr sz="1100" b="1" spc="-5" dirty="0">
                <a:latin typeface="Arial"/>
                <a:cs typeface="Arial"/>
              </a:rPr>
              <a:t>популяризации здорового  образа </a:t>
            </a:r>
            <a:r>
              <a:rPr sz="1100" b="1" dirty="0">
                <a:latin typeface="Arial"/>
                <a:cs typeface="Arial"/>
              </a:rPr>
              <a:t>жизни в </a:t>
            </a:r>
            <a:r>
              <a:rPr sz="1100" b="1" spc="-5" dirty="0">
                <a:latin typeface="Arial"/>
                <a:cs typeface="Arial"/>
              </a:rPr>
              <a:t>образовательных</a:t>
            </a:r>
            <a:r>
              <a:rPr sz="1100" b="1" spc="-114" dirty="0">
                <a:latin typeface="Arial"/>
                <a:cs typeface="Arial"/>
              </a:rPr>
              <a:t> </a:t>
            </a:r>
            <a:r>
              <a:rPr sz="1100" b="1" dirty="0">
                <a:latin typeface="Arial"/>
                <a:cs typeface="Arial"/>
              </a:rPr>
              <a:t>организациях</a:t>
            </a:r>
            <a:endParaRPr sz="1100">
              <a:latin typeface="Arial"/>
              <a:cs typeface="Arial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681227" y="5166359"/>
            <a:ext cx="4860036" cy="69951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897432" y="5213350"/>
            <a:ext cx="4352925" cy="5295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330" marR="346075" algn="ctr">
              <a:lnSpc>
                <a:spcPct val="100000"/>
              </a:lnSpc>
              <a:spcBef>
                <a:spcPts val="100"/>
              </a:spcBef>
            </a:pPr>
            <a:r>
              <a:rPr sz="1100" b="1" spc="-5" dirty="0">
                <a:latin typeface="Arial"/>
                <a:cs typeface="Arial"/>
              </a:rPr>
              <a:t>Разработка образовательных программ </a:t>
            </a:r>
            <a:r>
              <a:rPr sz="1100" b="1" dirty="0">
                <a:latin typeface="Arial"/>
                <a:cs typeface="Arial"/>
              </a:rPr>
              <a:t>подготовки  (переподготовки) </a:t>
            </a:r>
            <a:r>
              <a:rPr sz="1100" b="1" spc="-5" dirty="0">
                <a:latin typeface="Arial"/>
                <a:cs typeface="Arial"/>
              </a:rPr>
              <a:t>специалистов </a:t>
            </a:r>
            <a:r>
              <a:rPr sz="1100" b="1" dirty="0">
                <a:latin typeface="Arial"/>
                <a:cs typeface="Arial"/>
              </a:rPr>
              <a:t>по работе в</a:t>
            </a:r>
            <a:r>
              <a:rPr sz="1100" b="1" spc="-155" dirty="0">
                <a:latin typeface="Arial"/>
                <a:cs typeface="Arial"/>
              </a:rPr>
              <a:t> </a:t>
            </a:r>
            <a:r>
              <a:rPr sz="1100" b="1" spc="-5" dirty="0">
                <a:latin typeface="Arial"/>
                <a:cs typeface="Arial"/>
              </a:rPr>
              <a:t>сфере</a:t>
            </a:r>
            <a:endParaRPr sz="11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sz="1100" b="1" spc="-5" dirty="0">
                <a:latin typeface="Arial"/>
                <a:cs typeface="Arial"/>
              </a:rPr>
              <a:t>добровольчества </a:t>
            </a:r>
            <a:r>
              <a:rPr sz="1100" b="1" dirty="0">
                <a:latin typeface="Arial"/>
                <a:cs typeface="Arial"/>
              </a:rPr>
              <a:t>и технологиям работы с волонтерами в</a:t>
            </a:r>
            <a:r>
              <a:rPr sz="1100" b="1" spc="-125" dirty="0">
                <a:latin typeface="Arial"/>
                <a:cs typeface="Arial"/>
              </a:rPr>
              <a:t> </a:t>
            </a:r>
            <a:r>
              <a:rPr sz="1100" b="1" dirty="0">
                <a:latin typeface="Arial"/>
                <a:cs typeface="Arial"/>
              </a:rPr>
              <a:t>ОО</a:t>
            </a:r>
            <a:endParaRPr sz="1100">
              <a:latin typeface="Arial"/>
              <a:cs typeface="Arial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5411723" y="1268475"/>
            <a:ext cx="673735" cy="4968875"/>
          </a:xfrm>
          <a:custGeom>
            <a:avLst/>
            <a:gdLst/>
            <a:ahLst/>
            <a:cxnLst/>
            <a:rect l="l" t="t" r="r" b="b"/>
            <a:pathLst>
              <a:path w="673735" h="4968875">
                <a:moveTo>
                  <a:pt x="0" y="0"/>
                </a:moveTo>
                <a:lnTo>
                  <a:pt x="77192" y="1476"/>
                </a:lnTo>
                <a:lnTo>
                  <a:pt x="148056" y="5682"/>
                </a:lnTo>
                <a:lnTo>
                  <a:pt x="210568" y="12286"/>
                </a:lnTo>
                <a:lnTo>
                  <a:pt x="262708" y="20953"/>
                </a:lnTo>
                <a:lnTo>
                  <a:pt x="302454" y="31351"/>
                </a:lnTo>
                <a:lnTo>
                  <a:pt x="336676" y="56007"/>
                </a:lnTo>
                <a:lnTo>
                  <a:pt x="336676" y="2428240"/>
                </a:lnTo>
                <a:lnTo>
                  <a:pt x="345522" y="2441106"/>
                </a:lnTo>
                <a:lnTo>
                  <a:pt x="410532" y="2463343"/>
                </a:lnTo>
                <a:lnTo>
                  <a:pt x="462644" y="2472037"/>
                </a:lnTo>
                <a:lnTo>
                  <a:pt x="525127" y="2478666"/>
                </a:lnTo>
                <a:lnTo>
                  <a:pt x="595954" y="2482890"/>
                </a:lnTo>
                <a:lnTo>
                  <a:pt x="673100" y="2484374"/>
                </a:lnTo>
                <a:lnTo>
                  <a:pt x="595961" y="2485857"/>
                </a:lnTo>
                <a:lnTo>
                  <a:pt x="525149" y="2490081"/>
                </a:lnTo>
                <a:lnTo>
                  <a:pt x="462684" y="2496710"/>
                </a:lnTo>
                <a:lnTo>
                  <a:pt x="410585" y="2505404"/>
                </a:lnTo>
                <a:lnTo>
                  <a:pt x="370871" y="2515827"/>
                </a:lnTo>
                <a:lnTo>
                  <a:pt x="336676" y="2540508"/>
                </a:lnTo>
                <a:lnTo>
                  <a:pt x="336676" y="4912728"/>
                </a:lnTo>
                <a:lnTo>
                  <a:pt x="327784" y="4925580"/>
                </a:lnTo>
                <a:lnTo>
                  <a:pt x="262718" y="4947803"/>
                </a:lnTo>
                <a:lnTo>
                  <a:pt x="210592" y="4956490"/>
                </a:lnTo>
                <a:lnTo>
                  <a:pt x="148102" y="4963111"/>
                </a:lnTo>
                <a:lnTo>
                  <a:pt x="77272" y="4967330"/>
                </a:lnTo>
                <a:lnTo>
                  <a:pt x="126" y="4968811"/>
                </a:lnTo>
              </a:path>
            </a:pathLst>
          </a:custGeom>
          <a:ln w="15875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6156705" y="2948381"/>
            <a:ext cx="2954655" cy="148907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20" dirty="0" err="1">
                <a:solidFill>
                  <a:srgbClr val="C00000"/>
                </a:solidFill>
                <a:latin typeface="Arial"/>
                <a:cs typeface="Arial"/>
              </a:rPr>
              <a:t>Более</a:t>
            </a:r>
            <a:r>
              <a:rPr sz="1600" b="1" spc="-2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lang="ru-RU" sz="1600" b="1" spc="-5" dirty="0" smtClean="0">
                <a:solidFill>
                  <a:srgbClr val="C00000"/>
                </a:solidFill>
                <a:latin typeface="Arial"/>
                <a:cs typeface="Arial"/>
              </a:rPr>
              <a:t>100</a:t>
            </a:r>
            <a:r>
              <a:rPr sz="1600" b="1" spc="5" dirty="0" smtClean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600" b="1" spc="-5" dirty="0">
                <a:solidFill>
                  <a:srgbClr val="C00000"/>
                </a:solidFill>
                <a:latin typeface="Arial"/>
                <a:cs typeface="Arial"/>
              </a:rPr>
              <a:t>%</a:t>
            </a:r>
            <a:endParaRPr sz="16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600" b="1" spc="-10" dirty="0">
                <a:solidFill>
                  <a:srgbClr val="C00000"/>
                </a:solidFill>
                <a:latin typeface="Arial"/>
                <a:cs typeface="Arial"/>
              </a:rPr>
              <a:t>образовательных</a:t>
            </a:r>
            <a:endParaRPr sz="1600" dirty="0">
              <a:latin typeface="Arial"/>
              <a:cs typeface="Arial"/>
            </a:endParaRPr>
          </a:p>
          <a:p>
            <a:pPr marL="12700" marR="697230">
              <a:lnSpc>
                <a:spcPct val="100000"/>
              </a:lnSpc>
            </a:pPr>
            <a:r>
              <a:rPr sz="1600" b="1" spc="-10" dirty="0">
                <a:solidFill>
                  <a:srgbClr val="C00000"/>
                </a:solidFill>
                <a:latin typeface="Arial"/>
                <a:cs typeface="Arial"/>
              </a:rPr>
              <a:t>организаций </a:t>
            </a:r>
            <a:r>
              <a:rPr sz="1600" spc="-15" dirty="0">
                <a:latin typeface="Arial"/>
                <a:cs typeface="Arial"/>
              </a:rPr>
              <a:t>охвачены  </a:t>
            </a:r>
            <a:r>
              <a:rPr sz="1600" spc="-10" dirty="0">
                <a:latin typeface="Arial"/>
                <a:cs typeface="Arial"/>
              </a:rPr>
              <a:t>деятельностью</a:t>
            </a:r>
            <a:endParaRPr sz="16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600" spc="-15" dirty="0">
                <a:latin typeface="Arial"/>
                <a:cs typeface="Arial"/>
              </a:rPr>
              <a:t>добровольческих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spc="-15" dirty="0">
                <a:latin typeface="Arial"/>
                <a:cs typeface="Arial"/>
              </a:rPr>
              <a:t>объединений</a:t>
            </a:r>
            <a:endParaRPr sz="16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600" spc="-5" dirty="0">
                <a:latin typeface="Arial"/>
                <a:cs typeface="Arial"/>
              </a:rPr>
              <a:t>(сообществ)</a:t>
            </a:r>
            <a:endParaRPr sz="1600" dirty="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6630161" y="1214754"/>
            <a:ext cx="11430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40" dirty="0">
                <a:solidFill>
                  <a:srgbClr val="C00000"/>
                </a:solidFill>
                <a:latin typeface="Arial"/>
                <a:cs typeface="Arial"/>
              </a:rPr>
              <a:t>Результат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06362" y="1565287"/>
            <a:ext cx="6193155" cy="4241800"/>
          </a:xfrm>
          <a:custGeom>
            <a:avLst/>
            <a:gdLst/>
            <a:ahLst/>
            <a:cxnLst/>
            <a:rect l="l" t="t" r="r" b="b"/>
            <a:pathLst>
              <a:path w="6193155" h="4241800">
                <a:moveTo>
                  <a:pt x="3489088" y="4229100"/>
                </a:moveTo>
                <a:lnTo>
                  <a:pt x="2703786" y="4229100"/>
                </a:lnTo>
                <a:lnTo>
                  <a:pt x="2759047" y="4241800"/>
                </a:lnTo>
                <a:lnTo>
                  <a:pt x="3433830" y="4241800"/>
                </a:lnTo>
                <a:lnTo>
                  <a:pt x="3489088" y="4229100"/>
                </a:lnTo>
                <a:close/>
              </a:path>
              <a:path w="6193155" h="4241800">
                <a:moveTo>
                  <a:pt x="3598692" y="4216400"/>
                </a:moveTo>
                <a:lnTo>
                  <a:pt x="2594175" y="4216400"/>
                </a:lnTo>
                <a:lnTo>
                  <a:pt x="2648826" y="4229100"/>
                </a:lnTo>
                <a:lnTo>
                  <a:pt x="3544045" y="4229100"/>
                </a:lnTo>
                <a:lnTo>
                  <a:pt x="3598692" y="4216400"/>
                </a:lnTo>
                <a:close/>
              </a:path>
              <a:path w="6193155" h="4241800">
                <a:moveTo>
                  <a:pt x="3707022" y="4203700"/>
                </a:moveTo>
                <a:lnTo>
                  <a:pt x="2485839" y="4203700"/>
                </a:lnTo>
                <a:lnTo>
                  <a:pt x="2539843" y="4216400"/>
                </a:lnTo>
                <a:lnTo>
                  <a:pt x="3653021" y="4216400"/>
                </a:lnTo>
                <a:lnTo>
                  <a:pt x="3707022" y="4203700"/>
                </a:lnTo>
                <a:close/>
              </a:path>
              <a:path w="6193155" h="4241800">
                <a:moveTo>
                  <a:pt x="3866976" y="4178300"/>
                </a:moveTo>
                <a:lnTo>
                  <a:pt x="2325878" y="4178300"/>
                </a:lnTo>
                <a:lnTo>
                  <a:pt x="2432171" y="4203700"/>
                </a:lnTo>
                <a:lnTo>
                  <a:pt x="3760688" y="4203700"/>
                </a:lnTo>
                <a:lnTo>
                  <a:pt x="3866976" y="4178300"/>
                </a:lnTo>
                <a:close/>
              </a:path>
              <a:path w="6193155" h="4241800">
                <a:moveTo>
                  <a:pt x="4075135" y="101600"/>
                </a:moveTo>
                <a:lnTo>
                  <a:pt x="2117710" y="101600"/>
                </a:lnTo>
                <a:lnTo>
                  <a:pt x="1915898" y="152400"/>
                </a:lnTo>
                <a:lnTo>
                  <a:pt x="1866505" y="177800"/>
                </a:lnTo>
                <a:lnTo>
                  <a:pt x="1721004" y="215900"/>
                </a:lnTo>
                <a:lnTo>
                  <a:pt x="1673427" y="241300"/>
                </a:lnTo>
                <a:lnTo>
                  <a:pt x="1579709" y="266700"/>
                </a:lnTo>
                <a:lnTo>
                  <a:pt x="1533586" y="292100"/>
                </a:lnTo>
                <a:lnTo>
                  <a:pt x="1487965" y="304800"/>
                </a:lnTo>
                <a:lnTo>
                  <a:pt x="1442856" y="330200"/>
                </a:lnTo>
                <a:lnTo>
                  <a:pt x="1398266" y="342900"/>
                </a:lnTo>
                <a:lnTo>
                  <a:pt x="1354204" y="368300"/>
                </a:lnTo>
                <a:lnTo>
                  <a:pt x="1310680" y="381000"/>
                </a:lnTo>
                <a:lnTo>
                  <a:pt x="1267702" y="406400"/>
                </a:lnTo>
                <a:lnTo>
                  <a:pt x="1183418" y="457200"/>
                </a:lnTo>
                <a:lnTo>
                  <a:pt x="1142130" y="469900"/>
                </a:lnTo>
                <a:lnTo>
                  <a:pt x="1101423" y="495300"/>
                </a:lnTo>
                <a:lnTo>
                  <a:pt x="1021786" y="546100"/>
                </a:lnTo>
                <a:lnTo>
                  <a:pt x="982875" y="571500"/>
                </a:lnTo>
                <a:lnTo>
                  <a:pt x="944579" y="596900"/>
                </a:lnTo>
                <a:lnTo>
                  <a:pt x="906907" y="622300"/>
                </a:lnTo>
                <a:lnTo>
                  <a:pt x="869870" y="647700"/>
                </a:lnTo>
                <a:lnTo>
                  <a:pt x="833474" y="673100"/>
                </a:lnTo>
                <a:lnTo>
                  <a:pt x="797729" y="698500"/>
                </a:lnTo>
                <a:lnTo>
                  <a:pt x="762644" y="723900"/>
                </a:lnTo>
                <a:lnTo>
                  <a:pt x="728227" y="749300"/>
                </a:lnTo>
                <a:lnTo>
                  <a:pt x="694488" y="787400"/>
                </a:lnTo>
                <a:lnTo>
                  <a:pt x="661434" y="812800"/>
                </a:lnTo>
                <a:lnTo>
                  <a:pt x="629075" y="838200"/>
                </a:lnTo>
                <a:lnTo>
                  <a:pt x="597419" y="863600"/>
                </a:lnTo>
                <a:lnTo>
                  <a:pt x="566475" y="901700"/>
                </a:lnTo>
                <a:lnTo>
                  <a:pt x="536252" y="927100"/>
                </a:lnTo>
                <a:lnTo>
                  <a:pt x="506759" y="952500"/>
                </a:lnTo>
                <a:lnTo>
                  <a:pt x="478004" y="990600"/>
                </a:lnTo>
                <a:lnTo>
                  <a:pt x="449996" y="1016000"/>
                </a:lnTo>
                <a:lnTo>
                  <a:pt x="422744" y="1054100"/>
                </a:lnTo>
                <a:lnTo>
                  <a:pt x="396256" y="1079500"/>
                </a:lnTo>
                <a:lnTo>
                  <a:pt x="370542" y="1117600"/>
                </a:lnTo>
                <a:lnTo>
                  <a:pt x="345610" y="1143000"/>
                </a:lnTo>
                <a:lnTo>
                  <a:pt x="321468" y="1181100"/>
                </a:lnTo>
                <a:lnTo>
                  <a:pt x="298126" y="1206500"/>
                </a:lnTo>
                <a:lnTo>
                  <a:pt x="275592" y="1244600"/>
                </a:lnTo>
                <a:lnTo>
                  <a:pt x="253876" y="1282700"/>
                </a:lnTo>
                <a:lnTo>
                  <a:pt x="232985" y="1308100"/>
                </a:lnTo>
                <a:lnTo>
                  <a:pt x="212929" y="1346200"/>
                </a:lnTo>
                <a:lnTo>
                  <a:pt x="193715" y="1384300"/>
                </a:lnTo>
                <a:lnTo>
                  <a:pt x="175354" y="1422400"/>
                </a:lnTo>
                <a:lnTo>
                  <a:pt x="157854" y="1447800"/>
                </a:lnTo>
                <a:lnTo>
                  <a:pt x="141223" y="1485900"/>
                </a:lnTo>
                <a:lnTo>
                  <a:pt x="125470" y="1524000"/>
                </a:lnTo>
                <a:lnTo>
                  <a:pt x="110604" y="1562100"/>
                </a:lnTo>
                <a:lnTo>
                  <a:pt x="96634" y="1600200"/>
                </a:lnTo>
                <a:lnTo>
                  <a:pt x="83569" y="1625600"/>
                </a:lnTo>
                <a:lnTo>
                  <a:pt x="71416" y="1663700"/>
                </a:lnTo>
                <a:lnTo>
                  <a:pt x="60186" y="1701800"/>
                </a:lnTo>
                <a:lnTo>
                  <a:pt x="49886" y="1739900"/>
                </a:lnTo>
                <a:lnTo>
                  <a:pt x="40526" y="1778000"/>
                </a:lnTo>
                <a:lnTo>
                  <a:pt x="32114" y="1816100"/>
                </a:lnTo>
                <a:lnTo>
                  <a:pt x="24658" y="1854200"/>
                </a:lnTo>
                <a:lnTo>
                  <a:pt x="18169" y="1892300"/>
                </a:lnTo>
                <a:lnTo>
                  <a:pt x="12654" y="1930400"/>
                </a:lnTo>
                <a:lnTo>
                  <a:pt x="8121" y="1968500"/>
                </a:lnTo>
                <a:lnTo>
                  <a:pt x="4581" y="2006600"/>
                </a:lnTo>
                <a:lnTo>
                  <a:pt x="2042" y="2044700"/>
                </a:lnTo>
                <a:lnTo>
                  <a:pt x="512" y="2082800"/>
                </a:lnTo>
                <a:lnTo>
                  <a:pt x="0" y="2120900"/>
                </a:lnTo>
                <a:lnTo>
                  <a:pt x="513" y="2159000"/>
                </a:lnTo>
                <a:lnTo>
                  <a:pt x="2043" y="2197100"/>
                </a:lnTo>
                <a:lnTo>
                  <a:pt x="4582" y="2235200"/>
                </a:lnTo>
                <a:lnTo>
                  <a:pt x="8122" y="2273300"/>
                </a:lnTo>
                <a:lnTo>
                  <a:pt x="12654" y="2311400"/>
                </a:lnTo>
                <a:lnTo>
                  <a:pt x="18169" y="2349500"/>
                </a:lnTo>
                <a:lnTo>
                  <a:pt x="24659" y="2387600"/>
                </a:lnTo>
                <a:lnTo>
                  <a:pt x="32114" y="2425700"/>
                </a:lnTo>
                <a:lnTo>
                  <a:pt x="40526" y="2463800"/>
                </a:lnTo>
                <a:lnTo>
                  <a:pt x="49886" y="2501900"/>
                </a:lnTo>
                <a:lnTo>
                  <a:pt x="60186" y="2540000"/>
                </a:lnTo>
                <a:lnTo>
                  <a:pt x="71416" y="2578100"/>
                </a:lnTo>
                <a:lnTo>
                  <a:pt x="83569" y="2616200"/>
                </a:lnTo>
                <a:lnTo>
                  <a:pt x="96634" y="2654300"/>
                </a:lnTo>
                <a:lnTo>
                  <a:pt x="110604" y="2692400"/>
                </a:lnTo>
                <a:lnTo>
                  <a:pt x="125470" y="2717800"/>
                </a:lnTo>
                <a:lnTo>
                  <a:pt x="141223" y="2755900"/>
                </a:lnTo>
                <a:lnTo>
                  <a:pt x="157854" y="2794000"/>
                </a:lnTo>
                <a:lnTo>
                  <a:pt x="175354" y="2832100"/>
                </a:lnTo>
                <a:lnTo>
                  <a:pt x="193715" y="2870200"/>
                </a:lnTo>
                <a:lnTo>
                  <a:pt x="212928" y="2895600"/>
                </a:lnTo>
                <a:lnTo>
                  <a:pt x="232984" y="2933700"/>
                </a:lnTo>
                <a:lnTo>
                  <a:pt x="253875" y="2971800"/>
                </a:lnTo>
                <a:lnTo>
                  <a:pt x="275592" y="2997200"/>
                </a:lnTo>
                <a:lnTo>
                  <a:pt x="298126" y="3035300"/>
                </a:lnTo>
                <a:lnTo>
                  <a:pt x="321467" y="3073400"/>
                </a:lnTo>
                <a:lnTo>
                  <a:pt x="345609" y="3098800"/>
                </a:lnTo>
                <a:lnTo>
                  <a:pt x="370541" y="3136900"/>
                </a:lnTo>
                <a:lnTo>
                  <a:pt x="396255" y="3162300"/>
                </a:lnTo>
                <a:lnTo>
                  <a:pt x="422743" y="3200400"/>
                </a:lnTo>
                <a:lnTo>
                  <a:pt x="449995" y="3225800"/>
                </a:lnTo>
                <a:lnTo>
                  <a:pt x="478003" y="3263900"/>
                </a:lnTo>
                <a:lnTo>
                  <a:pt x="506758" y="3289300"/>
                </a:lnTo>
                <a:lnTo>
                  <a:pt x="536251" y="3314700"/>
                </a:lnTo>
                <a:lnTo>
                  <a:pt x="566474" y="3352800"/>
                </a:lnTo>
                <a:lnTo>
                  <a:pt x="597418" y="3378200"/>
                </a:lnTo>
                <a:lnTo>
                  <a:pt x="629074" y="3403600"/>
                </a:lnTo>
                <a:lnTo>
                  <a:pt x="661433" y="3441700"/>
                </a:lnTo>
                <a:lnTo>
                  <a:pt x="694487" y="3467100"/>
                </a:lnTo>
                <a:lnTo>
                  <a:pt x="728226" y="3492500"/>
                </a:lnTo>
                <a:lnTo>
                  <a:pt x="762643" y="3517900"/>
                </a:lnTo>
                <a:lnTo>
                  <a:pt x="797728" y="3543300"/>
                </a:lnTo>
                <a:lnTo>
                  <a:pt x="833473" y="3568700"/>
                </a:lnTo>
                <a:lnTo>
                  <a:pt x="869869" y="3594100"/>
                </a:lnTo>
                <a:lnTo>
                  <a:pt x="906907" y="3619500"/>
                </a:lnTo>
                <a:lnTo>
                  <a:pt x="944578" y="3644900"/>
                </a:lnTo>
                <a:lnTo>
                  <a:pt x="982874" y="3670300"/>
                </a:lnTo>
                <a:lnTo>
                  <a:pt x="1021786" y="3695700"/>
                </a:lnTo>
                <a:lnTo>
                  <a:pt x="1061305" y="3721100"/>
                </a:lnTo>
                <a:lnTo>
                  <a:pt x="1142129" y="3771900"/>
                </a:lnTo>
                <a:lnTo>
                  <a:pt x="1225277" y="3822700"/>
                </a:lnTo>
                <a:lnTo>
                  <a:pt x="1267701" y="3835400"/>
                </a:lnTo>
                <a:lnTo>
                  <a:pt x="1354204" y="3886200"/>
                </a:lnTo>
                <a:lnTo>
                  <a:pt x="1398265" y="3898900"/>
                </a:lnTo>
                <a:lnTo>
                  <a:pt x="1442855" y="3924300"/>
                </a:lnTo>
                <a:lnTo>
                  <a:pt x="1487965" y="3937000"/>
                </a:lnTo>
                <a:lnTo>
                  <a:pt x="1533586" y="3962400"/>
                </a:lnTo>
                <a:lnTo>
                  <a:pt x="1626325" y="3987800"/>
                </a:lnTo>
                <a:lnTo>
                  <a:pt x="1673426" y="4013200"/>
                </a:lnTo>
                <a:lnTo>
                  <a:pt x="1769048" y="4038600"/>
                </a:lnTo>
                <a:lnTo>
                  <a:pt x="1817551" y="4064000"/>
                </a:lnTo>
                <a:lnTo>
                  <a:pt x="2273270" y="4178300"/>
                </a:lnTo>
                <a:lnTo>
                  <a:pt x="3919581" y="4178300"/>
                </a:lnTo>
                <a:lnTo>
                  <a:pt x="4375283" y="4064000"/>
                </a:lnTo>
                <a:lnTo>
                  <a:pt x="4423785" y="4038600"/>
                </a:lnTo>
                <a:lnTo>
                  <a:pt x="4519404" y="4013200"/>
                </a:lnTo>
                <a:lnTo>
                  <a:pt x="4566504" y="3987800"/>
                </a:lnTo>
                <a:lnTo>
                  <a:pt x="4659241" y="3962400"/>
                </a:lnTo>
                <a:lnTo>
                  <a:pt x="4704861" y="3937000"/>
                </a:lnTo>
                <a:lnTo>
                  <a:pt x="4749970" y="3924300"/>
                </a:lnTo>
                <a:lnTo>
                  <a:pt x="4794560" y="3898900"/>
                </a:lnTo>
                <a:lnTo>
                  <a:pt x="4838620" y="3886200"/>
                </a:lnTo>
                <a:lnTo>
                  <a:pt x="4925122" y="3835400"/>
                </a:lnTo>
                <a:lnTo>
                  <a:pt x="4967545" y="3822700"/>
                </a:lnTo>
                <a:lnTo>
                  <a:pt x="5050693" y="3771900"/>
                </a:lnTo>
                <a:lnTo>
                  <a:pt x="5131517" y="3721100"/>
                </a:lnTo>
                <a:lnTo>
                  <a:pt x="5171035" y="3695700"/>
                </a:lnTo>
                <a:lnTo>
                  <a:pt x="5209947" y="3670300"/>
                </a:lnTo>
                <a:lnTo>
                  <a:pt x="5248243" y="3644900"/>
                </a:lnTo>
                <a:lnTo>
                  <a:pt x="5285914" y="3619500"/>
                </a:lnTo>
                <a:lnTo>
                  <a:pt x="5322952" y="3594100"/>
                </a:lnTo>
                <a:lnTo>
                  <a:pt x="5359348" y="3568700"/>
                </a:lnTo>
                <a:lnTo>
                  <a:pt x="5395093" y="3543300"/>
                </a:lnTo>
                <a:lnTo>
                  <a:pt x="5430178" y="3517900"/>
                </a:lnTo>
                <a:lnTo>
                  <a:pt x="5464595" y="3492500"/>
                </a:lnTo>
                <a:lnTo>
                  <a:pt x="5498335" y="3467100"/>
                </a:lnTo>
                <a:lnTo>
                  <a:pt x="5531389" y="3441700"/>
                </a:lnTo>
                <a:lnTo>
                  <a:pt x="5563748" y="3403600"/>
                </a:lnTo>
                <a:lnTo>
                  <a:pt x="5595405" y="3378200"/>
                </a:lnTo>
                <a:lnTo>
                  <a:pt x="5626349" y="3352800"/>
                </a:lnTo>
                <a:lnTo>
                  <a:pt x="5656572" y="3314700"/>
                </a:lnTo>
                <a:lnTo>
                  <a:pt x="5686066" y="3289300"/>
                </a:lnTo>
                <a:lnTo>
                  <a:pt x="5714821" y="3263900"/>
                </a:lnTo>
                <a:lnTo>
                  <a:pt x="5742830" y="3225800"/>
                </a:lnTo>
                <a:lnTo>
                  <a:pt x="5770082" y="3200400"/>
                </a:lnTo>
                <a:lnTo>
                  <a:pt x="5796570" y="3162300"/>
                </a:lnTo>
                <a:lnTo>
                  <a:pt x="5822285" y="3136900"/>
                </a:lnTo>
                <a:lnTo>
                  <a:pt x="5847218" y="3098800"/>
                </a:lnTo>
                <a:lnTo>
                  <a:pt x="5871360" y="3073400"/>
                </a:lnTo>
                <a:lnTo>
                  <a:pt x="5894702" y="3035300"/>
                </a:lnTo>
                <a:lnTo>
                  <a:pt x="5917236" y="2997200"/>
                </a:lnTo>
                <a:lnTo>
                  <a:pt x="5938954" y="2971800"/>
                </a:lnTo>
                <a:lnTo>
                  <a:pt x="5959845" y="2933700"/>
                </a:lnTo>
                <a:lnTo>
                  <a:pt x="5979902" y="2895600"/>
                </a:lnTo>
                <a:lnTo>
                  <a:pt x="5999115" y="2870200"/>
                </a:lnTo>
                <a:lnTo>
                  <a:pt x="6017477" y="2832100"/>
                </a:lnTo>
                <a:lnTo>
                  <a:pt x="6034978" y="2794000"/>
                </a:lnTo>
                <a:lnTo>
                  <a:pt x="6051609" y="2755900"/>
                </a:lnTo>
                <a:lnTo>
                  <a:pt x="6067363" y="2717800"/>
                </a:lnTo>
                <a:lnTo>
                  <a:pt x="6082229" y="2692400"/>
                </a:lnTo>
                <a:lnTo>
                  <a:pt x="6096199" y="2654300"/>
                </a:lnTo>
                <a:lnTo>
                  <a:pt x="6109265" y="2616200"/>
                </a:lnTo>
                <a:lnTo>
                  <a:pt x="6121418" y="2578100"/>
                </a:lnTo>
                <a:lnTo>
                  <a:pt x="6132649" y="2540000"/>
                </a:lnTo>
                <a:lnTo>
                  <a:pt x="6142949" y="2501900"/>
                </a:lnTo>
                <a:lnTo>
                  <a:pt x="6152310" y="2463800"/>
                </a:lnTo>
                <a:lnTo>
                  <a:pt x="6160722" y="2425700"/>
                </a:lnTo>
                <a:lnTo>
                  <a:pt x="6168178" y="2387600"/>
                </a:lnTo>
                <a:lnTo>
                  <a:pt x="6174667" y="2349500"/>
                </a:lnTo>
                <a:lnTo>
                  <a:pt x="6180183" y="2311400"/>
                </a:lnTo>
                <a:lnTo>
                  <a:pt x="6184715" y="2273300"/>
                </a:lnTo>
                <a:lnTo>
                  <a:pt x="6188255" y="2235200"/>
                </a:lnTo>
                <a:lnTo>
                  <a:pt x="6190795" y="2197100"/>
                </a:lnTo>
                <a:lnTo>
                  <a:pt x="6192325" y="2159000"/>
                </a:lnTo>
                <a:lnTo>
                  <a:pt x="6192837" y="2120900"/>
                </a:lnTo>
                <a:lnTo>
                  <a:pt x="6192325" y="2082800"/>
                </a:lnTo>
                <a:lnTo>
                  <a:pt x="6190795" y="2044700"/>
                </a:lnTo>
                <a:lnTo>
                  <a:pt x="6188255" y="2006600"/>
                </a:lnTo>
                <a:lnTo>
                  <a:pt x="6184715" y="1968500"/>
                </a:lnTo>
                <a:lnTo>
                  <a:pt x="6180183" y="1930400"/>
                </a:lnTo>
                <a:lnTo>
                  <a:pt x="6174667" y="1892300"/>
                </a:lnTo>
                <a:lnTo>
                  <a:pt x="6168178" y="1854200"/>
                </a:lnTo>
                <a:lnTo>
                  <a:pt x="6160722" y="1816100"/>
                </a:lnTo>
                <a:lnTo>
                  <a:pt x="6152310" y="1778000"/>
                </a:lnTo>
                <a:lnTo>
                  <a:pt x="6142949" y="1739900"/>
                </a:lnTo>
                <a:lnTo>
                  <a:pt x="6132649" y="1701800"/>
                </a:lnTo>
                <a:lnTo>
                  <a:pt x="6121418" y="1663700"/>
                </a:lnTo>
                <a:lnTo>
                  <a:pt x="6109265" y="1625600"/>
                </a:lnTo>
                <a:lnTo>
                  <a:pt x="6096199" y="1600200"/>
                </a:lnTo>
                <a:lnTo>
                  <a:pt x="6082229" y="1562100"/>
                </a:lnTo>
                <a:lnTo>
                  <a:pt x="6067363" y="1524000"/>
                </a:lnTo>
                <a:lnTo>
                  <a:pt x="6051609" y="1485900"/>
                </a:lnTo>
                <a:lnTo>
                  <a:pt x="6034978" y="1447800"/>
                </a:lnTo>
                <a:lnTo>
                  <a:pt x="6017477" y="1422400"/>
                </a:lnTo>
                <a:lnTo>
                  <a:pt x="5999115" y="1384300"/>
                </a:lnTo>
                <a:lnTo>
                  <a:pt x="5979902" y="1346200"/>
                </a:lnTo>
                <a:lnTo>
                  <a:pt x="5959845" y="1308100"/>
                </a:lnTo>
                <a:lnTo>
                  <a:pt x="5938954" y="1282700"/>
                </a:lnTo>
                <a:lnTo>
                  <a:pt x="5917236" y="1244600"/>
                </a:lnTo>
                <a:lnTo>
                  <a:pt x="5894702" y="1206500"/>
                </a:lnTo>
                <a:lnTo>
                  <a:pt x="5871360" y="1181100"/>
                </a:lnTo>
                <a:lnTo>
                  <a:pt x="5847218" y="1143000"/>
                </a:lnTo>
                <a:lnTo>
                  <a:pt x="5822285" y="1117600"/>
                </a:lnTo>
                <a:lnTo>
                  <a:pt x="5796570" y="1079500"/>
                </a:lnTo>
                <a:lnTo>
                  <a:pt x="5770082" y="1054100"/>
                </a:lnTo>
                <a:lnTo>
                  <a:pt x="5742830" y="1016000"/>
                </a:lnTo>
                <a:lnTo>
                  <a:pt x="5714821" y="990600"/>
                </a:lnTo>
                <a:lnTo>
                  <a:pt x="5686066" y="952500"/>
                </a:lnTo>
                <a:lnTo>
                  <a:pt x="5656572" y="927100"/>
                </a:lnTo>
                <a:lnTo>
                  <a:pt x="5626349" y="901700"/>
                </a:lnTo>
                <a:lnTo>
                  <a:pt x="5595405" y="863600"/>
                </a:lnTo>
                <a:lnTo>
                  <a:pt x="5563748" y="838200"/>
                </a:lnTo>
                <a:lnTo>
                  <a:pt x="5531389" y="812800"/>
                </a:lnTo>
                <a:lnTo>
                  <a:pt x="5498335" y="787400"/>
                </a:lnTo>
                <a:lnTo>
                  <a:pt x="5464595" y="749300"/>
                </a:lnTo>
                <a:lnTo>
                  <a:pt x="5430178" y="723900"/>
                </a:lnTo>
                <a:lnTo>
                  <a:pt x="5395093" y="698500"/>
                </a:lnTo>
                <a:lnTo>
                  <a:pt x="5359348" y="673100"/>
                </a:lnTo>
                <a:lnTo>
                  <a:pt x="5322952" y="647700"/>
                </a:lnTo>
                <a:lnTo>
                  <a:pt x="5285914" y="622300"/>
                </a:lnTo>
                <a:lnTo>
                  <a:pt x="5248243" y="596900"/>
                </a:lnTo>
                <a:lnTo>
                  <a:pt x="5209947" y="571500"/>
                </a:lnTo>
                <a:lnTo>
                  <a:pt x="5171035" y="546100"/>
                </a:lnTo>
                <a:lnTo>
                  <a:pt x="5091399" y="495300"/>
                </a:lnTo>
                <a:lnTo>
                  <a:pt x="5050693" y="469900"/>
                </a:lnTo>
                <a:lnTo>
                  <a:pt x="5009405" y="457200"/>
                </a:lnTo>
                <a:lnTo>
                  <a:pt x="4925122" y="406400"/>
                </a:lnTo>
                <a:lnTo>
                  <a:pt x="4882144" y="381000"/>
                </a:lnTo>
                <a:lnTo>
                  <a:pt x="4838620" y="368300"/>
                </a:lnTo>
                <a:lnTo>
                  <a:pt x="4794560" y="342900"/>
                </a:lnTo>
                <a:lnTo>
                  <a:pt x="4749970" y="330200"/>
                </a:lnTo>
                <a:lnTo>
                  <a:pt x="4704861" y="304800"/>
                </a:lnTo>
                <a:lnTo>
                  <a:pt x="4659241" y="292100"/>
                </a:lnTo>
                <a:lnTo>
                  <a:pt x="4613119" y="266700"/>
                </a:lnTo>
                <a:lnTo>
                  <a:pt x="4519404" y="241300"/>
                </a:lnTo>
                <a:lnTo>
                  <a:pt x="4471828" y="215900"/>
                </a:lnTo>
                <a:lnTo>
                  <a:pt x="4326332" y="177800"/>
                </a:lnTo>
                <a:lnTo>
                  <a:pt x="4276939" y="152400"/>
                </a:lnTo>
                <a:lnTo>
                  <a:pt x="4075135" y="101600"/>
                </a:lnTo>
                <a:close/>
              </a:path>
              <a:path w="6193155" h="4241800">
                <a:moveTo>
                  <a:pt x="3814009" y="50800"/>
                </a:moveTo>
                <a:lnTo>
                  <a:pt x="2378847" y="50800"/>
                </a:lnTo>
                <a:lnTo>
                  <a:pt x="2169177" y="101600"/>
                </a:lnTo>
                <a:lnTo>
                  <a:pt x="4023670" y="101600"/>
                </a:lnTo>
                <a:lnTo>
                  <a:pt x="3814009" y="50800"/>
                </a:lnTo>
                <a:close/>
              </a:path>
              <a:path w="6193155" h="4241800">
                <a:moveTo>
                  <a:pt x="3707022" y="38100"/>
                </a:moveTo>
                <a:lnTo>
                  <a:pt x="2485839" y="38100"/>
                </a:lnTo>
                <a:lnTo>
                  <a:pt x="2432171" y="50800"/>
                </a:lnTo>
                <a:lnTo>
                  <a:pt x="3760688" y="50800"/>
                </a:lnTo>
                <a:lnTo>
                  <a:pt x="3707022" y="38100"/>
                </a:lnTo>
                <a:close/>
              </a:path>
              <a:path w="6193155" h="4241800">
                <a:moveTo>
                  <a:pt x="3598692" y="25400"/>
                </a:moveTo>
                <a:lnTo>
                  <a:pt x="2594175" y="25400"/>
                </a:lnTo>
                <a:lnTo>
                  <a:pt x="2539843" y="38100"/>
                </a:lnTo>
                <a:lnTo>
                  <a:pt x="3653021" y="38100"/>
                </a:lnTo>
                <a:lnTo>
                  <a:pt x="3598692" y="25400"/>
                </a:lnTo>
                <a:close/>
              </a:path>
              <a:path w="6193155" h="4241800">
                <a:moveTo>
                  <a:pt x="3489088" y="12700"/>
                </a:moveTo>
                <a:lnTo>
                  <a:pt x="2703786" y="12700"/>
                </a:lnTo>
                <a:lnTo>
                  <a:pt x="2648826" y="25400"/>
                </a:lnTo>
                <a:lnTo>
                  <a:pt x="3544045" y="25400"/>
                </a:lnTo>
                <a:lnTo>
                  <a:pt x="3489088" y="12700"/>
                </a:lnTo>
                <a:close/>
              </a:path>
              <a:path w="6193155" h="4241800">
                <a:moveTo>
                  <a:pt x="3322446" y="0"/>
                </a:moveTo>
                <a:lnTo>
                  <a:pt x="2870439" y="0"/>
                </a:lnTo>
                <a:lnTo>
                  <a:pt x="2814601" y="12700"/>
                </a:lnTo>
                <a:lnTo>
                  <a:pt x="3378280" y="12700"/>
                </a:lnTo>
                <a:lnTo>
                  <a:pt x="3322446" y="0"/>
                </a:lnTo>
                <a:close/>
              </a:path>
            </a:pathLst>
          </a:custGeom>
          <a:solidFill>
            <a:srgbClr val="DBE7B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06362" y="1557400"/>
            <a:ext cx="6193155" cy="4250055"/>
          </a:xfrm>
          <a:custGeom>
            <a:avLst/>
            <a:gdLst/>
            <a:ahLst/>
            <a:cxnLst/>
            <a:rect l="l" t="t" r="r" b="b"/>
            <a:pathLst>
              <a:path w="6193155" h="4250055">
                <a:moveTo>
                  <a:pt x="0" y="2124837"/>
                </a:moveTo>
                <a:lnTo>
                  <a:pt x="512" y="2085800"/>
                </a:lnTo>
                <a:lnTo>
                  <a:pt x="2042" y="2046933"/>
                </a:lnTo>
                <a:lnTo>
                  <a:pt x="4581" y="2008244"/>
                </a:lnTo>
                <a:lnTo>
                  <a:pt x="8121" y="1969737"/>
                </a:lnTo>
                <a:lnTo>
                  <a:pt x="12654" y="1931419"/>
                </a:lnTo>
                <a:lnTo>
                  <a:pt x="18169" y="1893296"/>
                </a:lnTo>
                <a:lnTo>
                  <a:pt x="24658" y="1855374"/>
                </a:lnTo>
                <a:lnTo>
                  <a:pt x="32114" y="1817658"/>
                </a:lnTo>
                <a:lnTo>
                  <a:pt x="40526" y="1780155"/>
                </a:lnTo>
                <a:lnTo>
                  <a:pt x="49886" y="1742870"/>
                </a:lnTo>
                <a:lnTo>
                  <a:pt x="60186" y="1705810"/>
                </a:lnTo>
                <a:lnTo>
                  <a:pt x="71416" y="1668981"/>
                </a:lnTo>
                <a:lnTo>
                  <a:pt x="83569" y="1632389"/>
                </a:lnTo>
                <a:lnTo>
                  <a:pt x="96634" y="1596040"/>
                </a:lnTo>
                <a:lnTo>
                  <a:pt x="110604" y="1559939"/>
                </a:lnTo>
                <a:lnTo>
                  <a:pt x="125470" y="1524093"/>
                </a:lnTo>
                <a:lnTo>
                  <a:pt x="141223" y="1488507"/>
                </a:lnTo>
                <a:lnTo>
                  <a:pt x="157854" y="1453188"/>
                </a:lnTo>
                <a:lnTo>
                  <a:pt x="175354" y="1418142"/>
                </a:lnTo>
                <a:lnTo>
                  <a:pt x="193715" y="1383375"/>
                </a:lnTo>
                <a:lnTo>
                  <a:pt x="212929" y="1348892"/>
                </a:lnTo>
                <a:lnTo>
                  <a:pt x="232985" y="1314700"/>
                </a:lnTo>
                <a:lnTo>
                  <a:pt x="253876" y="1280805"/>
                </a:lnTo>
                <a:lnTo>
                  <a:pt x="275592" y="1247213"/>
                </a:lnTo>
                <a:lnTo>
                  <a:pt x="298126" y="1213929"/>
                </a:lnTo>
                <a:lnTo>
                  <a:pt x="321468" y="1180960"/>
                </a:lnTo>
                <a:lnTo>
                  <a:pt x="345610" y="1148311"/>
                </a:lnTo>
                <a:lnTo>
                  <a:pt x="370542" y="1115989"/>
                </a:lnTo>
                <a:lnTo>
                  <a:pt x="396256" y="1084000"/>
                </a:lnTo>
                <a:lnTo>
                  <a:pt x="422744" y="1052350"/>
                </a:lnTo>
                <a:lnTo>
                  <a:pt x="449996" y="1021044"/>
                </a:lnTo>
                <a:lnTo>
                  <a:pt x="478004" y="990089"/>
                </a:lnTo>
                <a:lnTo>
                  <a:pt x="506759" y="959491"/>
                </a:lnTo>
                <a:lnTo>
                  <a:pt x="536252" y="929255"/>
                </a:lnTo>
                <a:lnTo>
                  <a:pt x="566475" y="899388"/>
                </a:lnTo>
                <a:lnTo>
                  <a:pt x="597419" y="869896"/>
                </a:lnTo>
                <a:lnTo>
                  <a:pt x="629075" y="840784"/>
                </a:lnTo>
                <a:lnTo>
                  <a:pt x="661434" y="812059"/>
                </a:lnTo>
                <a:lnTo>
                  <a:pt x="694488" y="783727"/>
                </a:lnTo>
                <a:lnTo>
                  <a:pt x="728227" y="755793"/>
                </a:lnTo>
                <a:lnTo>
                  <a:pt x="762644" y="728264"/>
                </a:lnTo>
                <a:lnTo>
                  <a:pt x="797729" y="701146"/>
                </a:lnTo>
                <a:lnTo>
                  <a:pt x="833474" y="674444"/>
                </a:lnTo>
                <a:lnTo>
                  <a:pt x="869870" y="648166"/>
                </a:lnTo>
                <a:lnTo>
                  <a:pt x="906907" y="622315"/>
                </a:lnTo>
                <a:lnTo>
                  <a:pt x="944579" y="596900"/>
                </a:lnTo>
                <a:lnTo>
                  <a:pt x="982875" y="571925"/>
                </a:lnTo>
                <a:lnTo>
                  <a:pt x="1021786" y="547397"/>
                </a:lnTo>
                <a:lnTo>
                  <a:pt x="1061305" y="523321"/>
                </a:lnTo>
                <a:lnTo>
                  <a:pt x="1101423" y="499704"/>
                </a:lnTo>
                <a:lnTo>
                  <a:pt x="1142130" y="476552"/>
                </a:lnTo>
                <a:lnTo>
                  <a:pt x="1183418" y="453870"/>
                </a:lnTo>
                <a:lnTo>
                  <a:pt x="1225278" y="431666"/>
                </a:lnTo>
                <a:lnTo>
                  <a:pt x="1267702" y="409943"/>
                </a:lnTo>
                <a:lnTo>
                  <a:pt x="1310680" y="388710"/>
                </a:lnTo>
                <a:lnTo>
                  <a:pt x="1354204" y="367971"/>
                </a:lnTo>
                <a:lnTo>
                  <a:pt x="1398266" y="347733"/>
                </a:lnTo>
                <a:lnTo>
                  <a:pt x="1442856" y="328001"/>
                </a:lnTo>
                <a:lnTo>
                  <a:pt x="1487965" y="308782"/>
                </a:lnTo>
                <a:lnTo>
                  <a:pt x="1533586" y="290082"/>
                </a:lnTo>
                <a:lnTo>
                  <a:pt x="1579709" y="271906"/>
                </a:lnTo>
                <a:lnTo>
                  <a:pt x="1626326" y="254261"/>
                </a:lnTo>
                <a:lnTo>
                  <a:pt x="1673427" y="237153"/>
                </a:lnTo>
                <a:lnTo>
                  <a:pt x="1721004" y="220587"/>
                </a:lnTo>
                <a:lnTo>
                  <a:pt x="1769049" y="204570"/>
                </a:lnTo>
                <a:lnTo>
                  <a:pt x="1817552" y="189107"/>
                </a:lnTo>
                <a:lnTo>
                  <a:pt x="1866505" y="174206"/>
                </a:lnTo>
                <a:lnTo>
                  <a:pt x="1915898" y="159870"/>
                </a:lnTo>
                <a:lnTo>
                  <a:pt x="1965725" y="146108"/>
                </a:lnTo>
                <a:lnTo>
                  <a:pt x="2015974" y="132924"/>
                </a:lnTo>
                <a:lnTo>
                  <a:pt x="2066639" y="120325"/>
                </a:lnTo>
                <a:lnTo>
                  <a:pt x="2117710" y="108316"/>
                </a:lnTo>
                <a:lnTo>
                  <a:pt x="2169177" y="96904"/>
                </a:lnTo>
                <a:lnTo>
                  <a:pt x="2221034" y="86095"/>
                </a:lnTo>
                <a:lnTo>
                  <a:pt x="2273270" y="75894"/>
                </a:lnTo>
                <a:lnTo>
                  <a:pt x="2325878" y="66308"/>
                </a:lnTo>
                <a:lnTo>
                  <a:pt x="2378847" y="57343"/>
                </a:lnTo>
                <a:lnTo>
                  <a:pt x="2432171" y="49004"/>
                </a:lnTo>
                <a:lnTo>
                  <a:pt x="2485839" y="41298"/>
                </a:lnTo>
                <a:lnTo>
                  <a:pt x="2539843" y="34230"/>
                </a:lnTo>
                <a:lnTo>
                  <a:pt x="2594175" y="27808"/>
                </a:lnTo>
                <a:lnTo>
                  <a:pt x="2648826" y="22035"/>
                </a:lnTo>
                <a:lnTo>
                  <a:pt x="2703786" y="16920"/>
                </a:lnTo>
                <a:lnTo>
                  <a:pt x="2759047" y="12467"/>
                </a:lnTo>
                <a:lnTo>
                  <a:pt x="2814601" y="8682"/>
                </a:lnTo>
                <a:lnTo>
                  <a:pt x="2870439" y="5572"/>
                </a:lnTo>
                <a:lnTo>
                  <a:pt x="2926551" y="3143"/>
                </a:lnTo>
                <a:lnTo>
                  <a:pt x="2982929" y="1401"/>
                </a:lnTo>
                <a:lnTo>
                  <a:pt x="3039565" y="351"/>
                </a:lnTo>
                <a:lnTo>
                  <a:pt x="3096450" y="0"/>
                </a:lnTo>
                <a:lnTo>
                  <a:pt x="3153330" y="351"/>
                </a:lnTo>
                <a:lnTo>
                  <a:pt x="3209962" y="1401"/>
                </a:lnTo>
                <a:lnTo>
                  <a:pt x="3266337" y="3143"/>
                </a:lnTo>
                <a:lnTo>
                  <a:pt x="3322446" y="5572"/>
                </a:lnTo>
                <a:lnTo>
                  <a:pt x="3378280" y="8682"/>
                </a:lnTo>
                <a:lnTo>
                  <a:pt x="3433830" y="12467"/>
                </a:lnTo>
                <a:lnTo>
                  <a:pt x="3489088" y="16920"/>
                </a:lnTo>
                <a:lnTo>
                  <a:pt x="3544045" y="22035"/>
                </a:lnTo>
                <a:lnTo>
                  <a:pt x="3598692" y="27808"/>
                </a:lnTo>
                <a:lnTo>
                  <a:pt x="3653021" y="34230"/>
                </a:lnTo>
                <a:lnTo>
                  <a:pt x="3707022" y="41298"/>
                </a:lnTo>
                <a:lnTo>
                  <a:pt x="3760688" y="49004"/>
                </a:lnTo>
                <a:lnTo>
                  <a:pt x="3814009" y="57343"/>
                </a:lnTo>
                <a:lnTo>
                  <a:pt x="3866976" y="66308"/>
                </a:lnTo>
                <a:lnTo>
                  <a:pt x="3919581" y="75894"/>
                </a:lnTo>
                <a:lnTo>
                  <a:pt x="3971815" y="86095"/>
                </a:lnTo>
                <a:lnTo>
                  <a:pt x="4023670" y="96904"/>
                </a:lnTo>
                <a:lnTo>
                  <a:pt x="4075135" y="108316"/>
                </a:lnTo>
                <a:lnTo>
                  <a:pt x="4126204" y="120325"/>
                </a:lnTo>
                <a:lnTo>
                  <a:pt x="4176867" y="132924"/>
                </a:lnTo>
                <a:lnTo>
                  <a:pt x="4227115" y="146108"/>
                </a:lnTo>
                <a:lnTo>
                  <a:pt x="4276939" y="159870"/>
                </a:lnTo>
                <a:lnTo>
                  <a:pt x="4326332" y="174206"/>
                </a:lnTo>
                <a:lnTo>
                  <a:pt x="4375283" y="189107"/>
                </a:lnTo>
                <a:lnTo>
                  <a:pt x="4423785" y="204570"/>
                </a:lnTo>
                <a:lnTo>
                  <a:pt x="4471828" y="220587"/>
                </a:lnTo>
                <a:lnTo>
                  <a:pt x="4519404" y="237153"/>
                </a:lnTo>
                <a:lnTo>
                  <a:pt x="4566504" y="254261"/>
                </a:lnTo>
                <a:lnTo>
                  <a:pt x="4613119" y="271906"/>
                </a:lnTo>
                <a:lnTo>
                  <a:pt x="4659241" y="290082"/>
                </a:lnTo>
                <a:lnTo>
                  <a:pt x="4704861" y="308782"/>
                </a:lnTo>
                <a:lnTo>
                  <a:pt x="4749970" y="328001"/>
                </a:lnTo>
                <a:lnTo>
                  <a:pt x="4794560" y="347733"/>
                </a:lnTo>
                <a:lnTo>
                  <a:pt x="4838620" y="367971"/>
                </a:lnTo>
                <a:lnTo>
                  <a:pt x="4882144" y="388710"/>
                </a:lnTo>
                <a:lnTo>
                  <a:pt x="4925122" y="409943"/>
                </a:lnTo>
                <a:lnTo>
                  <a:pt x="4967545" y="431666"/>
                </a:lnTo>
                <a:lnTo>
                  <a:pt x="5009405" y="453870"/>
                </a:lnTo>
                <a:lnTo>
                  <a:pt x="5050693" y="476552"/>
                </a:lnTo>
                <a:lnTo>
                  <a:pt x="5091399" y="499704"/>
                </a:lnTo>
                <a:lnTo>
                  <a:pt x="5131517" y="523321"/>
                </a:lnTo>
                <a:lnTo>
                  <a:pt x="5171035" y="547397"/>
                </a:lnTo>
                <a:lnTo>
                  <a:pt x="5209947" y="571925"/>
                </a:lnTo>
                <a:lnTo>
                  <a:pt x="5248243" y="596900"/>
                </a:lnTo>
                <a:lnTo>
                  <a:pt x="5285914" y="622315"/>
                </a:lnTo>
                <a:lnTo>
                  <a:pt x="5322952" y="648166"/>
                </a:lnTo>
                <a:lnTo>
                  <a:pt x="5359348" y="674444"/>
                </a:lnTo>
                <a:lnTo>
                  <a:pt x="5395093" y="701146"/>
                </a:lnTo>
                <a:lnTo>
                  <a:pt x="5430178" y="728264"/>
                </a:lnTo>
                <a:lnTo>
                  <a:pt x="5464595" y="755793"/>
                </a:lnTo>
                <a:lnTo>
                  <a:pt x="5498335" y="783727"/>
                </a:lnTo>
                <a:lnTo>
                  <a:pt x="5531389" y="812059"/>
                </a:lnTo>
                <a:lnTo>
                  <a:pt x="5563748" y="840784"/>
                </a:lnTo>
                <a:lnTo>
                  <a:pt x="5595405" y="869896"/>
                </a:lnTo>
                <a:lnTo>
                  <a:pt x="5626349" y="899388"/>
                </a:lnTo>
                <a:lnTo>
                  <a:pt x="5656572" y="929255"/>
                </a:lnTo>
                <a:lnTo>
                  <a:pt x="5686066" y="959491"/>
                </a:lnTo>
                <a:lnTo>
                  <a:pt x="5714821" y="990089"/>
                </a:lnTo>
                <a:lnTo>
                  <a:pt x="5742830" y="1021044"/>
                </a:lnTo>
                <a:lnTo>
                  <a:pt x="5770082" y="1052350"/>
                </a:lnTo>
                <a:lnTo>
                  <a:pt x="5796570" y="1084000"/>
                </a:lnTo>
                <a:lnTo>
                  <a:pt x="5822285" y="1115989"/>
                </a:lnTo>
                <a:lnTo>
                  <a:pt x="5847218" y="1148311"/>
                </a:lnTo>
                <a:lnTo>
                  <a:pt x="5871360" y="1180960"/>
                </a:lnTo>
                <a:lnTo>
                  <a:pt x="5894702" y="1213929"/>
                </a:lnTo>
                <a:lnTo>
                  <a:pt x="5917236" y="1247213"/>
                </a:lnTo>
                <a:lnTo>
                  <a:pt x="5938954" y="1280805"/>
                </a:lnTo>
                <a:lnTo>
                  <a:pt x="5959845" y="1314700"/>
                </a:lnTo>
                <a:lnTo>
                  <a:pt x="5979902" y="1348892"/>
                </a:lnTo>
                <a:lnTo>
                  <a:pt x="5999115" y="1383375"/>
                </a:lnTo>
                <a:lnTo>
                  <a:pt x="6017477" y="1418142"/>
                </a:lnTo>
                <a:lnTo>
                  <a:pt x="6034978" y="1453188"/>
                </a:lnTo>
                <a:lnTo>
                  <a:pt x="6051609" y="1488507"/>
                </a:lnTo>
                <a:lnTo>
                  <a:pt x="6067363" y="1524093"/>
                </a:lnTo>
                <a:lnTo>
                  <a:pt x="6082229" y="1559939"/>
                </a:lnTo>
                <a:lnTo>
                  <a:pt x="6096199" y="1596040"/>
                </a:lnTo>
                <a:lnTo>
                  <a:pt x="6109265" y="1632389"/>
                </a:lnTo>
                <a:lnTo>
                  <a:pt x="6121418" y="1668981"/>
                </a:lnTo>
                <a:lnTo>
                  <a:pt x="6132649" y="1705810"/>
                </a:lnTo>
                <a:lnTo>
                  <a:pt x="6142949" y="1742870"/>
                </a:lnTo>
                <a:lnTo>
                  <a:pt x="6152310" y="1780155"/>
                </a:lnTo>
                <a:lnTo>
                  <a:pt x="6160722" y="1817658"/>
                </a:lnTo>
                <a:lnTo>
                  <a:pt x="6168178" y="1855374"/>
                </a:lnTo>
                <a:lnTo>
                  <a:pt x="6174667" y="1893296"/>
                </a:lnTo>
                <a:lnTo>
                  <a:pt x="6180183" y="1931419"/>
                </a:lnTo>
                <a:lnTo>
                  <a:pt x="6184715" y="1969737"/>
                </a:lnTo>
                <a:lnTo>
                  <a:pt x="6188255" y="2008244"/>
                </a:lnTo>
                <a:lnTo>
                  <a:pt x="6190795" y="2046933"/>
                </a:lnTo>
                <a:lnTo>
                  <a:pt x="6192325" y="2085800"/>
                </a:lnTo>
                <a:lnTo>
                  <a:pt x="6192837" y="2124837"/>
                </a:lnTo>
                <a:lnTo>
                  <a:pt x="6192325" y="2163869"/>
                </a:lnTo>
                <a:lnTo>
                  <a:pt x="6190795" y="2202731"/>
                </a:lnTo>
                <a:lnTo>
                  <a:pt x="6188255" y="2241417"/>
                </a:lnTo>
                <a:lnTo>
                  <a:pt x="6184715" y="2279920"/>
                </a:lnTo>
                <a:lnTo>
                  <a:pt x="6180183" y="2318235"/>
                </a:lnTo>
                <a:lnTo>
                  <a:pt x="6174667" y="2356355"/>
                </a:lnTo>
                <a:lnTo>
                  <a:pt x="6168178" y="2394274"/>
                </a:lnTo>
                <a:lnTo>
                  <a:pt x="6160722" y="2431987"/>
                </a:lnTo>
                <a:lnTo>
                  <a:pt x="6152310" y="2469488"/>
                </a:lnTo>
                <a:lnTo>
                  <a:pt x="6142949" y="2506770"/>
                </a:lnTo>
                <a:lnTo>
                  <a:pt x="6132649" y="2543827"/>
                </a:lnTo>
                <a:lnTo>
                  <a:pt x="6121418" y="2580654"/>
                </a:lnTo>
                <a:lnTo>
                  <a:pt x="6109265" y="2617244"/>
                </a:lnTo>
                <a:lnTo>
                  <a:pt x="6096199" y="2653592"/>
                </a:lnTo>
                <a:lnTo>
                  <a:pt x="6082229" y="2689691"/>
                </a:lnTo>
                <a:lnTo>
                  <a:pt x="6067363" y="2725536"/>
                </a:lnTo>
                <a:lnTo>
                  <a:pt x="6051609" y="2761120"/>
                </a:lnTo>
                <a:lnTo>
                  <a:pt x="6034978" y="2796437"/>
                </a:lnTo>
                <a:lnTo>
                  <a:pt x="6017477" y="2831482"/>
                </a:lnTo>
                <a:lnTo>
                  <a:pt x="5999115" y="2866248"/>
                </a:lnTo>
                <a:lnTo>
                  <a:pt x="5979902" y="2900730"/>
                </a:lnTo>
                <a:lnTo>
                  <a:pt x="5959845" y="2934921"/>
                </a:lnTo>
                <a:lnTo>
                  <a:pt x="5938954" y="2968816"/>
                </a:lnTo>
                <a:lnTo>
                  <a:pt x="5917236" y="3002408"/>
                </a:lnTo>
                <a:lnTo>
                  <a:pt x="5894702" y="3035692"/>
                </a:lnTo>
                <a:lnTo>
                  <a:pt x="5871360" y="3068660"/>
                </a:lnTo>
                <a:lnTo>
                  <a:pt x="5847218" y="3101309"/>
                </a:lnTo>
                <a:lnTo>
                  <a:pt x="5822285" y="3133630"/>
                </a:lnTo>
                <a:lnTo>
                  <a:pt x="5796570" y="3165620"/>
                </a:lnTo>
                <a:lnTo>
                  <a:pt x="5770082" y="3197270"/>
                </a:lnTo>
                <a:lnTo>
                  <a:pt x="5742830" y="3228576"/>
                </a:lnTo>
                <a:lnTo>
                  <a:pt x="5714821" y="3259531"/>
                </a:lnTo>
                <a:lnTo>
                  <a:pt x="5686066" y="3290130"/>
                </a:lnTo>
                <a:lnTo>
                  <a:pt x="5656572" y="3320366"/>
                </a:lnTo>
                <a:lnTo>
                  <a:pt x="5626349" y="3350234"/>
                </a:lnTo>
                <a:lnTo>
                  <a:pt x="5595405" y="3379727"/>
                </a:lnTo>
                <a:lnTo>
                  <a:pt x="5563748" y="3408839"/>
                </a:lnTo>
                <a:lnTo>
                  <a:pt x="5531389" y="3437565"/>
                </a:lnTo>
                <a:lnTo>
                  <a:pt x="5498335" y="3465898"/>
                </a:lnTo>
                <a:lnTo>
                  <a:pt x="5464595" y="3493833"/>
                </a:lnTo>
                <a:lnTo>
                  <a:pt x="5430178" y="3521363"/>
                </a:lnTo>
                <a:lnTo>
                  <a:pt x="5395093" y="3548482"/>
                </a:lnTo>
                <a:lnTo>
                  <a:pt x="5359348" y="3575185"/>
                </a:lnTo>
                <a:lnTo>
                  <a:pt x="5322952" y="3601465"/>
                </a:lnTo>
                <a:lnTo>
                  <a:pt x="5285914" y="3627316"/>
                </a:lnTo>
                <a:lnTo>
                  <a:pt x="5248243" y="3652733"/>
                </a:lnTo>
                <a:lnTo>
                  <a:pt x="5209947" y="3677709"/>
                </a:lnTo>
                <a:lnTo>
                  <a:pt x="5171035" y="3702239"/>
                </a:lnTo>
                <a:lnTo>
                  <a:pt x="5131517" y="3726316"/>
                </a:lnTo>
                <a:lnTo>
                  <a:pt x="5091399" y="3749934"/>
                </a:lnTo>
                <a:lnTo>
                  <a:pt x="5050693" y="3773088"/>
                </a:lnTo>
                <a:lnTo>
                  <a:pt x="5009405" y="3795771"/>
                </a:lnTo>
                <a:lnTo>
                  <a:pt x="4967545" y="3817978"/>
                </a:lnTo>
                <a:lnTo>
                  <a:pt x="4925122" y="3839701"/>
                </a:lnTo>
                <a:lnTo>
                  <a:pt x="4882144" y="3860936"/>
                </a:lnTo>
                <a:lnTo>
                  <a:pt x="4838620" y="3881677"/>
                </a:lnTo>
                <a:lnTo>
                  <a:pt x="4794560" y="3901917"/>
                </a:lnTo>
                <a:lnTo>
                  <a:pt x="4749970" y="3921650"/>
                </a:lnTo>
                <a:lnTo>
                  <a:pt x="4704861" y="3940871"/>
                </a:lnTo>
                <a:lnTo>
                  <a:pt x="4659241" y="3959573"/>
                </a:lnTo>
                <a:lnTo>
                  <a:pt x="4613119" y="3977750"/>
                </a:lnTo>
                <a:lnTo>
                  <a:pt x="4566504" y="3995396"/>
                </a:lnTo>
                <a:lnTo>
                  <a:pt x="4519404" y="4012506"/>
                </a:lnTo>
                <a:lnTo>
                  <a:pt x="4471828" y="4029074"/>
                </a:lnTo>
                <a:lnTo>
                  <a:pt x="4423785" y="4045092"/>
                </a:lnTo>
                <a:lnTo>
                  <a:pt x="4375283" y="4060556"/>
                </a:lnTo>
                <a:lnTo>
                  <a:pt x="4326332" y="4075460"/>
                </a:lnTo>
                <a:lnTo>
                  <a:pt x="4276939" y="4089796"/>
                </a:lnTo>
                <a:lnTo>
                  <a:pt x="4227115" y="4103560"/>
                </a:lnTo>
                <a:lnTo>
                  <a:pt x="4176867" y="4116745"/>
                </a:lnTo>
                <a:lnTo>
                  <a:pt x="4126204" y="4129346"/>
                </a:lnTo>
                <a:lnTo>
                  <a:pt x="4075135" y="4141356"/>
                </a:lnTo>
                <a:lnTo>
                  <a:pt x="4023670" y="4152769"/>
                </a:lnTo>
                <a:lnTo>
                  <a:pt x="3971815" y="4163580"/>
                </a:lnTo>
                <a:lnTo>
                  <a:pt x="3919581" y="4173782"/>
                </a:lnTo>
                <a:lnTo>
                  <a:pt x="3866976" y="4183369"/>
                </a:lnTo>
                <a:lnTo>
                  <a:pt x="3814009" y="4192335"/>
                </a:lnTo>
                <a:lnTo>
                  <a:pt x="3760688" y="4200675"/>
                </a:lnTo>
                <a:lnTo>
                  <a:pt x="3707022" y="4208382"/>
                </a:lnTo>
                <a:lnTo>
                  <a:pt x="3653021" y="4215451"/>
                </a:lnTo>
                <a:lnTo>
                  <a:pt x="3598692" y="4221874"/>
                </a:lnTo>
                <a:lnTo>
                  <a:pt x="3544045" y="4227647"/>
                </a:lnTo>
                <a:lnTo>
                  <a:pt x="3489088" y="4232764"/>
                </a:lnTo>
                <a:lnTo>
                  <a:pt x="3433830" y="4237217"/>
                </a:lnTo>
                <a:lnTo>
                  <a:pt x="3378280" y="4241002"/>
                </a:lnTo>
                <a:lnTo>
                  <a:pt x="3322446" y="4244112"/>
                </a:lnTo>
                <a:lnTo>
                  <a:pt x="3266337" y="4246542"/>
                </a:lnTo>
                <a:lnTo>
                  <a:pt x="3209962" y="4248285"/>
                </a:lnTo>
                <a:lnTo>
                  <a:pt x="3153330" y="4249335"/>
                </a:lnTo>
                <a:lnTo>
                  <a:pt x="3096450" y="4249686"/>
                </a:lnTo>
                <a:lnTo>
                  <a:pt x="3039565" y="4249335"/>
                </a:lnTo>
                <a:lnTo>
                  <a:pt x="2982929" y="4248285"/>
                </a:lnTo>
                <a:lnTo>
                  <a:pt x="2926551" y="4246542"/>
                </a:lnTo>
                <a:lnTo>
                  <a:pt x="2870438" y="4244112"/>
                </a:lnTo>
                <a:lnTo>
                  <a:pt x="2814601" y="4241002"/>
                </a:lnTo>
                <a:lnTo>
                  <a:pt x="2759047" y="4237217"/>
                </a:lnTo>
                <a:lnTo>
                  <a:pt x="2703786" y="4232764"/>
                </a:lnTo>
                <a:lnTo>
                  <a:pt x="2648826" y="4227647"/>
                </a:lnTo>
                <a:lnTo>
                  <a:pt x="2594175" y="4221874"/>
                </a:lnTo>
                <a:lnTo>
                  <a:pt x="2539843" y="4215451"/>
                </a:lnTo>
                <a:lnTo>
                  <a:pt x="2485839" y="4208382"/>
                </a:lnTo>
                <a:lnTo>
                  <a:pt x="2432171" y="4200675"/>
                </a:lnTo>
                <a:lnTo>
                  <a:pt x="2378847" y="4192335"/>
                </a:lnTo>
                <a:lnTo>
                  <a:pt x="2325878" y="4183369"/>
                </a:lnTo>
                <a:lnTo>
                  <a:pt x="2273270" y="4173782"/>
                </a:lnTo>
                <a:lnTo>
                  <a:pt x="2221034" y="4163580"/>
                </a:lnTo>
                <a:lnTo>
                  <a:pt x="2169177" y="4152769"/>
                </a:lnTo>
                <a:lnTo>
                  <a:pt x="2117709" y="4141356"/>
                </a:lnTo>
                <a:lnTo>
                  <a:pt x="2066639" y="4129346"/>
                </a:lnTo>
                <a:lnTo>
                  <a:pt x="2015974" y="4116745"/>
                </a:lnTo>
                <a:lnTo>
                  <a:pt x="1965724" y="4103560"/>
                </a:lnTo>
                <a:lnTo>
                  <a:pt x="1915898" y="4089796"/>
                </a:lnTo>
                <a:lnTo>
                  <a:pt x="1866504" y="4075460"/>
                </a:lnTo>
                <a:lnTo>
                  <a:pt x="1817551" y="4060556"/>
                </a:lnTo>
                <a:lnTo>
                  <a:pt x="1769048" y="4045092"/>
                </a:lnTo>
                <a:lnTo>
                  <a:pt x="1721004" y="4029074"/>
                </a:lnTo>
                <a:lnTo>
                  <a:pt x="1673426" y="4012506"/>
                </a:lnTo>
                <a:lnTo>
                  <a:pt x="1626325" y="3995396"/>
                </a:lnTo>
                <a:lnTo>
                  <a:pt x="1579709" y="3977750"/>
                </a:lnTo>
                <a:lnTo>
                  <a:pt x="1533586" y="3959573"/>
                </a:lnTo>
                <a:lnTo>
                  <a:pt x="1487965" y="3940871"/>
                </a:lnTo>
                <a:lnTo>
                  <a:pt x="1442855" y="3921650"/>
                </a:lnTo>
                <a:lnTo>
                  <a:pt x="1398265" y="3901917"/>
                </a:lnTo>
                <a:lnTo>
                  <a:pt x="1354204" y="3881677"/>
                </a:lnTo>
                <a:lnTo>
                  <a:pt x="1310679" y="3860936"/>
                </a:lnTo>
                <a:lnTo>
                  <a:pt x="1267701" y="3839701"/>
                </a:lnTo>
                <a:lnTo>
                  <a:pt x="1225277" y="3817978"/>
                </a:lnTo>
                <a:lnTo>
                  <a:pt x="1183417" y="3795771"/>
                </a:lnTo>
                <a:lnTo>
                  <a:pt x="1142129" y="3773088"/>
                </a:lnTo>
                <a:lnTo>
                  <a:pt x="1101422" y="3749934"/>
                </a:lnTo>
                <a:lnTo>
                  <a:pt x="1061305" y="3726316"/>
                </a:lnTo>
                <a:lnTo>
                  <a:pt x="1021786" y="3702239"/>
                </a:lnTo>
                <a:lnTo>
                  <a:pt x="982874" y="3677709"/>
                </a:lnTo>
                <a:lnTo>
                  <a:pt x="944578" y="3652733"/>
                </a:lnTo>
                <a:lnTo>
                  <a:pt x="906907" y="3627316"/>
                </a:lnTo>
                <a:lnTo>
                  <a:pt x="869869" y="3601465"/>
                </a:lnTo>
                <a:lnTo>
                  <a:pt x="833473" y="3575185"/>
                </a:lnTo>
                <a:lnTo>
                  <a:pt x="797728" y="3548482"/>
                </a:lnTo>
                <a:lnTo>
                  <a:pt x="762643" y="3521363"/>
                </a:lnTo>
                <a:lnTo>
                  <a:pt x="728226" y="3493833"/>
                </a:lnTo>
                <a:lnTo>
                  <a:pt x="694487" y="3465898"/>
                </a:lnTo>
                <a:lnTo>
                  <a:pt x="661433" y="3437565"/>
                </a:lnTo>
                <a:lnTo>
                  <a:pt x="629074" y="3408839"/>
                </a:lnTo>
                <a:lnTo>
                  <a:pt x="597418" y="3379727"/>
                </a:lnTo>
                <a:lnTo>
                  <a:pt x="566474" y="3350234"/>
                </a:lnTo>
                <a:lnTo>
                  <a:pt x="536251" y="3320366"/>
                </a:lnTo>
                <a:lnTo>
                  <a:pt x="506758" y="3290130"/>
                </a:lnTo>
                <a:lnTo>
                  <a:pt x="478003" y="3259531"/>
                </a:lnTo>
                <a:lnTo>
                  <a:pt x="449995" y="3228576"/>
                </a:lnTo>
                <a:lnTo>
                  <a:pt x="422743" y="3197270"/>
                </a:lnTo>
                <a:lnTo>
                  <a:pt x="396255" y="3165620"/>
                </a:lnTo>
                <a:lnTo>
                  <a:pt x="370541" y="3133630"/>
                </a:lnTo>
                <a:lnTo>
                  <a:pt x="345609" y="3101309"/>
                </a:lnTo>
                <a:lnTo>
                  <a:pt x="321467" y="3068660"/>
                </a:lnTo>
                <a:lnTo>
                  <a:pt x="298126" y="3035692"/>
                </a:lnTo>
                <a:lnTo>
                  <a:pt x="275592" y="3002408"/>
                </a:lnTo>
                <a:lnTo>
                  <a:pt x="253875" y="2968816"/>
                </a:lnTo>
                <a:lnTo>
                  <a:pt x="232984" y="2934921"/>
                </a:lnTo>
                <a:lnTo>
                  <a:pt x="212928" y="2900730"/>
                </a:lnTo>
                <a:lnTo>
                  <a:pt x="193715" y="2866248"/>
                </a:lnTo>
                <a:lnTo>
                  <a:pt x="175354" y="2831482"/>
                </a:lnTo>
                <a:lnTo>
                  <a:pt x="157854" y="2796437"/>
                </a:lnTo>
                <a:lnTo>
                  <a:pt x="141223" y="2761120"/>
                </a:lnTo>
                <a:lnTo>
                  <a:pt x="125470" y="2725536"/>
                </a:lnTo>
                <a:lnTo>
                  <a:pt x="110604" y="2689691"/>
                </a:lnTo>
                <a:lnTo>
                  <a:pt x="96634" y="2653592"/>
                </a:lnTo>
                <a:lnTo>
                  <a:pt x="83569" y="2617244"/>
                </a:lnTo>
                <a:lnTo>
                  <a:pt x="71416" y="2580654"/>
                </a:lnTo>
                <a:lnTo>
                  <a:pt x="60186" y="2543827"/>
                </a:lnTo>
                <a:lnTo>
                  <a:pt x="49886" y="2506770"/>
                </a:lnTo>
                <a:lnTo>
                  <a:pt x="40526" y="2469488"/>
                </a:lnTo>
                <a:lnTo>
                  <a:pt x="32114" y="2431987"/>
                </a:lnTo>
                <a:lnTo>
                  <a:pt x="24659" y="2394274"/>
                </a:lnTo>
                <a:lnTo>
                  <a:pt x="18169" y="2356355"/>
                </a:lnTo>
                <a:lnTo>
                  <a:pt x="12654" y="2318235"/>
                </a:lnTo>
                <a:lnTo>
                  <a:pt x="8122" y="2279920"/>
                </a:lnTo>
                <a:lnTo>
                  <a:pt x="4582" y="2241417"/>
                </a:lnTo>
                <a:lnTo>
                  <a:pt x="2043" y="2202731"/>
                </a:lnTo>
                <a:lnTo>
                  <a:pt x="513" y="2163869"/>
                </a:lnTo>
                <a:lnTo>
                  <a:pt x="1" y="2124837"/>
                </a:lnTo>
                <a:close/>
              </a:path>
            </a:pathLst>
          </a:custGeom>
          <a:ln w="25400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547875" y="260413"/>
            <a:ext cx="7272655" cy="668655"/>
          </a:xfrm>
          <a:prstGeom prst="rect">
            <a:avLst/>
          </a:prstGeom>
          <a:solidFill>
            <a:srgbClr val="0E6EC5"/>
          </a:solidFill>
          <a:ln w="25400">
            <a:solidFill>
              <a:srgbClr val="085091"/>
            </a:solidFill>
          </a:ln>
        </p:spPr>
        <p:txBody>
          <a:bodyPr vert="horz" wrap="square" lIns="0" tIns="174625" rIns="0" bIns="0" rtlCol="0">
            <a:spAutoFit/>
          </a:bodyPr>
          <a:lstStyle/>
          <a:p>
            <a:pPr marL="733425">
              <a:lnSpc>
                <a:spcPct val="100000"/>
              </a:lnSpc>
              <a:spcBef>
                <a:spcPts val="1375"/>
              </a:spcBef>
              <a:tabLst>
                <a:tab pos="3730625" algn="l"/>
                <a:tab pos="4893310" algn="l"/>
              </a:tabLst>
            </a:pPr>
            <a:r>
              <a:rPr sz="2000" dirty="0">
                <a:latin typeface="Arial"/>
                <a:cs typeface="Arial"/>
              </a:rPr>
              <a:t>Национальный</a:t>
            </a:r>
            <a:r>
              <a:rPr sz="2000" spc="-4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проект	в</a:t>
            </a:r>
            <a:r>
              <a:rPr sz="2000" spc="-15" dirty="0">
                <a:latin typeface="Arial"/>
                <a:cs typeface="Arial"/>
              </a:rPr>
              <a:t> сфере	</a:t>
            </a:r>
            <a:r>
              <a:rPr sz="2000" spc="-5" dirty="0">
                <a:latin typeface="Arial"/>
                <a:cs typeface="Arial"/>
              </a:rPr>
              <a:t>образования</a:t>
            </a:r>
            <a:endParaRPr sz="20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730488" y="6497523"/>
            <a:ext cx="20574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5" dirty="0">
                <a:latin typeface="Times New Roman"/>
                <a:cs typeface="Times New Roman"/>
              </a:rPr>
              <a:t>29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6405371" y="1252727"/>
            <a:ext cx="2738628" cy="117500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6549897" y="1366773"/>
            <a:ext cx="2381250" cy="939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69875" marR="260985" algn="ctr">
              <a:lnSpc>
                <a:spcPct val="100000"/>
              </a:lnSpc>
              <a:spcBef>
                <a:spcPts val="100"/>
              </a:spcBef>
            </a:pPr>
            <a:r>
              <a:rPr sz="1200" b="1" spc="-10" dirty="0">
                <a:latin typeface="Arial"/>
                <a:cs typeface="Arial"/>
              </a:rPr>
              <a:t>Воспитание</a:t>
            </a:r>
            <a:r>
              <a:rPr sz="1200" b="1" spc="-35" dirty="0">
                <a:latin typeface="Arial"/>
                <a:cs typeface="Arial"/>
              </a:rPr>
              <a:t> </a:t>
            </a:r>
            <a:r>
              <a:rPr sz="1200" b="1" spc="-10" dirty="0">
                <a:solidFill>
                  <a:srgbClr val="C00000"/>
                </a:solidFill>
                <a:latin typeface="Arial"/>
                <a:cs typeface="Arial"/>
              </a:rPr>
              <a:t>гармонично  </a:t>
            </a:r>
            <a:r>
              <a:rPr sz="1200" b="1" spc="-5" dirty="0">
                <a:solidFill>
                  <a:srgbClr val="C00000"/>
                </a:solidFill>
                <a:latin typeface="Arial"/>
                <a:cs typeface="Arial"/>
              </a:rPr>
              <a:t>развитой </a:t>
            </a:r>
            <a:r>
              <a:rPr sz="1200" b="1" dirty="0">
                <a:solidFill>
                  <a:srgbClr val="C00000"/>
                </a:solidFill>
                <a:latin typeface="Arial"/>
                <a:cs typeface="Arial"/>
              </a:rPr>
              <a:t>и</a:t>
            </a:r>
            <a:r>
              <a:rPr sz="1200" b="1" spc="-3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200" b="1" spc="-5" dirty="0">
                <a:solidFill>
                  <a:srgbClr val="C00000"/>
                </a:solidFill>
                <a:latin typeface="Arial"/>
                <a:cs typeface="Arial"/>
              </a:rPr>
              <a:t>социально</a:t>
            </a:r>
            <a:endParaRPr sz="1200">
              <a:latin typeface="Arial"/>
              <a:cs typeface="Arial"/>
            </a:endParaRPr>
          </a:p>
          <a:p>
            <a:pPr marL="12700" marR="5080" algn="ctr">
              <a:lnSpc>
                <a:spcPct val="100000"/>
              </a:lnSpc>
            </a:pPr>
            <a:r>
              <a:rPr sz="1200" b="1" spc="-15" dirty="0">
                <a:solidFill>
                  <a:srgbClr val="C00000"/>
                </a:solidFill>
                <a:latin typeface="Arial"/>
                <a:cs typeface="Arial"/>
              </a:rPr>
              <a:t>ответственной </a:t>
            </a:r>
            <a:r>
              <a:rPr sz="1200" b="1" spc="-10" dirty="0">
                <a:solidFill>
                  <a:srgbClr val="C00000"/>
                </a:solidFill>
                <a:latin typeface="Arial"/>
                <a:cs typeface="Arial"/>
              </a:rPr>
              <a:t>личности </a:t>
            </a:r>
            <a:r>
              <a:rPr sz="1200" b="1" spc="-5" dirty="0">
                <a:latin typeface="Arial"/>
                <a:cs typeface="Arial"/>
              </a:rPr>
              <a:t>на  </a:t>
            </a:r>
            <a:r>
              <a:rPr sz="1200" b="1" spc="-10" dirty="0">
                <a:latin typeface="Arial"/>
                <a:cs typeface="Arial"/>
              </a:rPr>
              <a:t>основе духовно-нравственных  ценностей</a:t>
            </a:r>
            <a:endParaRPr sz="120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6405371" y="4942332"/>
            <a:ext cx="2738628" cy="117043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6639814" y="5331333"/>
            <a:ext cx="2203450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826769" marR="5080" indent="-814705">
              <a:lnSpc>
                <a:spcPct val="100000"/>
              </a:lnSpc>
              <a:spcBef>
                <a:spcPts val="100"/>
              </a:spcBef>
            </a:pPr>
            <a:r>
              <a:rPr sz="1200" b="1" spc="-10" dirty="0">
                <a:latin typeface="Arial"/>
                <a:cs typeface="Arial"/>
              </a:rPr>
              <a:t>Формирование компетенций  </a:t>
            </a:r>
            <a:r>
              <a:rPr sz="1200" b="1" dirty="0">
                <a:solidFill>
                  <a:srgbClr val="C00000"/>
                </a:solidFill>
                <a:latin typeface="Arial"/>
                <a:cs typeface="Arial"/>
              </a:rPr>
              <a:t>21</a:t>
            </a:r>
            <a:r>
              <a:rPr sz="1200" b="1" spc="-2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200" b="1" spc="-10" dirty="0">
                <a:solidFill>
                  <a:srgbClr val="C00000"/>
                </a:solidFill>
                <a:latin typeface="Arial"/>
                <a:cs typeface="Arial"/>
              </a:rPr>
              <a:t>века</a:t>
            </a:r>
            <a:endParaRPr sz="1200">
              <a:latin typeface="Arial"/>
              <a:cs typeface="Arial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6423659" y="3090672"/>
            <a:ext cx="2720340" cy="117500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6883654" y="3299840"/>
            <a:ext cx="175387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78460">
              <a:lnSpc>
                <a:spcPct val="100000"/>
              </a:lnSpc>
              <a:spcBef>
                <a:spcPts val="100"/>
              </a:spcBef>
            </a:pPr>
            <a:r>
              <a:rPr sz="1200" b="1" spc="-10" dirty="0">
                <a:latin typeface="Arial"/>
                <a:cs typeface="Arial"/>
              </a:rPr>
              <a:t>Обеспечение</a:t>
            </a:r>
            <a:endParaRPr sz="1200">
              <a:latin typeface="Arial"/>
              <a:cs typeface="Arial"/>
            </a:endParaRPr>
          </a:p>
          <a:p>
            <a:pPr marL="12700" marR="5080" algn="ctr">
              <a:lnSpc>
                <a:spcPct val="100000"/>
              </a:lnSpc>
            </a:pPr>
            <a:r>
              <a:rPr sz="1200" b="1" spc="-15" dirty="0">
                <a:solidFill>
                  <a:srgbClr val="C00000"/>
                </a:solidFill>
                <a:latin typeface="Arial"/>
                <a:cs typeface="Arial"/>
              </a:rPr>
              <a:t>к</a:t>
            </a:r>
            <a:r>
              <a:rPr sz="1200" b="1" dirty="0">
                <a:solidFill>
                  <a:srgbClr val="C00000"/>
                </a:solidFill>
                <a:latin typeface="Arial"/>
                <a:cs typeface="Arial"/>
              </a:rPr>
              <a:t>о</a:t>
            </a:r>
            <a:r>
              <a:rPr sz="1200" b="1" spc="-10" dirty="0">
                <a:solidFill>
                  <a:srgbClr val="C00000"/>
                </a:solidFill>
                <a:latin typeface="Arial"/>
                <a:cs typeface="Arial"/>
              </a:rPr>
              <a:t>н</a:t>
            </a:r>
            <a:r>
              <a:rPr sz="1200" b="1" spc="-5" dirty="0">
                <a:solidFill>
                  <a:srgbClr val="C00000"/>
                </a:solidFill>
                <a:latin typeface="Arial"/>
                <a:cs typeface="Arial"/>
              </a:rPr>
              <a:t>к</a:t>
            </a:r>
            <a:r>
              <a:rPr sz="1200" b="1" spc="-45" dirty="0">
                <a:solidFill>
                  <a:srgbClr val="C00000"/>
                </a:solidFill>
                <a:latin typeface="Arial"/>
                <a:cs typeface="Arial"/>
              </a:rPr>
              <a:t>у</a:t>
            </a:r>
            <a:r>
              <a:rPr sz="1200" b="1" dirty="0">
                <a:solidFill>
                  <a:srgbClr val="C00000"/>
                </a:solidFill>
                <a:latin typeface="Arial"/>
                <a:cs typeface="Arial"/>
              </a:rPr>
              <a:t>рен</a:t>
            </a:r>
            <a:r>
              <a:rPr sz="1200" b="1" spc="-25" dirty="0">
                <a:solidFill>
                  <a:srgbClr val="C00000"/>
                </a:solidFill>
                <a:latin typeface="Arial"/>
                <a:cs typeface="Arial"/>
              </a:rPr>
              <a:t>т</a:t>
            </a:r>
            <a:r>
              <a:rPr sz="1200" b="1" spc="-15" dirty="0">
                <a:solidFill>
                  <a:srgbClr val="C00000"/>
                </a:solidFill>
                <a:latin typeface="Arial"/>
                <a:cs typeface="Arial"/>
              </a:rPr>
              <a:t>о</a:t>
            </a:r>
            <a:r>
              <a:rPr sz="1200" b="1" dirty="0">
                <a:solidFill>
                  <a:srgbClr val="C00000"/>
                </a:solidFill>
                <a:latin typeface="Arial"/>
                <a:cs typeface="Arial"/>
              </a:rPr>
              <a:t>с</a:t>
            </a:r>
            <a:r>
              <a:rPr sz="1200" b="1" spc="-5" dirty="0">
                <a:solidFill>
                  <a:srgbClr val="C00000"/>
                </a:solidFill>
                <a:latin typeface="Arial"/>
                <a:cs typeface="Arial"/>
              </a:rPr>
              <a:t>п</a:t>
            </a:r>
            <a:r>
              <a:rPr sz="1200" b="1" spc="-15" dirty="0">
                <a:solidFill>
                  <a:srgbClr val="C00000"/>
                </a:solidFill>
                <a:latin typeface="Arial"/>
                <a:cs typeface="Arial"/>
              </a:rPr>
              <a:t>о</a:t>
            </a:r>
            <a:r>
              <a:rPr sz="1200" b="1" dirty="0">
                <a:solidFill>
                  <a:srgbClr val="C00000"/>
                </a:solidFill>
                <a:latin typeface="Arial"/>
                <a:cs typeface="Arial"/>
              </a:rPr>
              <a:t>собн</a:t>
            </a:r>
            <a:r>
              <a:rPr sz="1200" b="1" spc="-5" dirty="0">
                <a:solidFill>
                  <a:srgbClr val="C00000"/>
                </a:solidFill>
                <a:latin typeface="Arial"/>
                <a:cs typeface="Arial"/>
              </a:rPr>
              <a:t>о</a:t>
            </a:r>
            <a:r>
              <a:rPr sz="1200" b="1" spc="-10" dirty="0">
                <a:solidFill>
                  <a:srgbClr val="C00000"/>
                </a:solidFill>
                <a:latin typeface="Arial"/>
                <a:cs typeface="Arial"/>
              </a:rPr>
              <a:t>г</a:t>
            </a:r>
            <a:r>
              <a:rPr sz="1200" b="1" dirty="0">
                <a:solidFill>
                  <a:srgbClr val="C00000"/>
                </a:solidFill>
                <a:latin typeface="Arial"/>
                <a:cs typeface="Arial"/>
              </a:rPr>
              <a:t>о  </a:t>
            </a:r>
            <a:r>
              <a:rPr sz="1200" b="1" spc="-10" dirty="0">
                <a:solidFill>
                  <a:srgbClr val="C00000"/>
                </a:solidFill>
                <a:latin typeface="Arial"/>
                <a:cs typeface="Arial"/>
              </a:rPr>
              <a:t>качества</a:t>
            </a:r>
            <a:r>
              <a:rPr sz="1200" b="1" spc="-8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200" b="1" spc="-5" dirty="0">
                <a:latin typeface="Arial"/>
                <a:cs typeface="Arial"/>
              </a:rPr>
              <a:t>образования</a:t>
            </a:r>
            <a:endParaRPr sz="1200">
              <a:latin typeface="Arial"/>
              <a:cs typeface="Arial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6003035" y="1664207"/>
            <a:ext cx="347472" cy="402793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324225" y="2286000"/>
            <a:ext cx="2688590" cy="1282700"/>
          </a:xfrm>
          <a:custGeom>
            <a:avLst/>
            <a:gdLst/>
            <a:ahLst/>
            <a:cxnLst/>
            <a:rect l="l" t="t" r="r" b="b"/>
            <a:pathLst>
              <a:path w="2688590" h="1282700">
                <a:moveTo>
                  <a:pt x="2688336" y="962025"/>
                </a:moveTo>
                <a:lnTo>
                  <a:pt x="2046986" y="962025"/>
                </a:lnTo>
                <a:lnTo>
                  <a:pt x="2440051" y="1282700"/>
                </a:lnTo>
                <a:lnTo>
                  <a:pt x="2688336" y="962025"/>
                </a:lnTo>
                <a:close/>
              </a:path>
              <a:path w="2688590" h="1282700">
                <a:moveTo>
                  <a:pt x="320675" y="0"/>
                </a:moveTo>
                <a:lnTo>
                  <a:pt x="0" y="0"/>
                </a:lnTo>
                <a:lnTo>
                  <a:pt x="59821" y="437"/>
                </a:lnTo>
                <a:lnTo>
                  <a:pt x="119328" y="1743"/>
                </a:lnTo>
                <a:lnTo>
                  <a:pt x="178499" y="3908"/>
                </a:lnTo>
                <a:lnTo>
                  <a:pt x="237312" y="6922"/>
                </a:lnTo>
                <a:lnTo>
                  <a:pt x="295745" y="10776"/>
                </a:lnTo>
                <a:lnTo>
                  <a:pt x="353776" y="15459"/>
                </a:lnTo>
                <a:lnTo>
                  <a:pt x="411383" y="20964"/>
                </a:lnTo>
                <a:lnTo>
                  <a:pt x="468543" y="27279"/>
                </a:lnTo>
                <a:lnTo>
                  <a:pt x="525235" y="34395"/>
                </a:lnTo>
                <a:lnTo>
                  <a:pt x="581437" y="42303"/>
                </a:lnTo>
                <a:lnTo>
                  <a:pt x="637127" y="50993"/>
                </a:lnTo>
                <a:lnTo>
                  <a:pt x="692282" y="60456"/>
                </a:lnTo>
                <a:lnTo>
                  <a:pt x="746881" y="70681"/>
                </a:lnTo>
                <a:lnTo>
                  <a:pt x="800901" y="81659"/>
                </a:lnTo>
                <a:lnTo>
                  <a:pt x="854320" y="93381"/>
                </a:lnTo>
                <a:lnTo>
                  <a:pt x="907118" y="105837"/>
                </a:lnTo>
                <a:lnTo>
                  <a:pt x="959270" y="119018"/>
                </a:lnTo>
                <a:lnTo>
                  <a:pt x="1010756" y="132913"/>
                </a:lnTo>
                <a:lnTo>
                  <a:pt x="1061553" y="147513"/>
                </a:lnTo>
                <a:lnTo>
                  <a:pt x="1111640" y="162809"/>
                </a:lnTo>
                <a:lnTo>
                  <a:pt x="1160993" y="178791"/>
                </a:lnTo>
                <a:lnTo>
                  <a:pt x="1209592" y="195449"/>
                </a:lnTo>
                <a:lnTo>
                  <a:pt x="1257414" y="212774"/>
                </a:lnTo>
                <a:lnTo>
                  <a:pt x="1304438" y="230755"/>
                </a:lnTo>
                <a:lnTo>
                  <a:pt x="1350640" y="249385"/>
                </a:lnTo>
                <a:lnTo>
                  <a:pt x="1395999" y="268652"/>
                </a:lnTo>
                <a:lnTo>
                  <a:pt x="1440494" y="288548"/>
                </a:lnTo>
                <a:lnTo>
                  <a:pt x="1484101" y="309062"/>
                </a:lnTo>
                <a:lnTo>
                  <a:pt x="1526799" y="330185"/>
                </a:lnTo>
                <a:lnTo>
                  <a:pt x="1568566" y="351908"/>
                </a:lnTo>
                <a:lnTo>
                  <a:pt x="1609380" y="374221"/>
                </a:lnTo>
                <a:lnTo>
                  <a:pt x="1649219" y="397114"/>
                </a:lnTo>
                <a:lnTo>
                  <a:pt x="1688061" y="420577"/>
                </a:lnTo>
                <a:lnTo>
                  <a:pt x="1725883" y="444602"/>
                </a:lnTo>
                <a:lnTo>
                  <a:pt x="1762664" y="469177"/>
                </a:lnTo>
                <a:lnTo>
                  <a:pt x="1798381" y="494295"/>
                </a:lnTo>
                <a:lnTo>
                  <a:pt x="1833013" y="519945"/>
                </a:lnTo>
                <a:lnTo>
                  <a:pt x="1866538" y="546118"/>
                </a:lnTo>
                <a:lnTo>
                  <a:pt x="1898933" y="572803"/>
                </a:lnTo>
                <a:lnTo>
                  <a:pt x="1930177" y="599992"/>
                </a:lnTo>
                <a:lnTo>
                  <a:pt x="1960247" y="627675"/>
                </a:lnTo>
                <a:lnTo>
                  <a:pt x="1989122" y="655842"/>
                </a:lnTo>
                <a:lnTo>
                  <a:pt x="2016778" y="684483"/>
                </a:lnTo>
                <a:lnTo>
                  <a:pt x="2043196" y="713589"/>
                </a:lnTo>
                <a:lnTo>
                  <a:pt x="2068351" y="743151"/>
                </a:lnTo>
                <a:lnTo>
                  <a:pt x="2092223" y="773158"/>
                </a:lnTo>
                <a:lnTo>
                  <a:pt x="2136027" y="834472"/>
                </a:lnTo>
                <a:lnTo>
                  <a:pt x="2174431" y="897453"/>
                </a:lnTo>
                <a:lnTo>
                  <a:pt x="2207260" y="962025"/>
                </a:lnTo>
                <a:lnTo>
                  <a:pt x="2527935" y="962025"/>
                </a:lnTo>
                <a:lnTo>
                  <a:pt x="2495106" y="897453"/>
                </a:lnTo>
                <a:lnTo>
                  <a:pt x="2456702" y="834472"/>
                </a:lnTo>
                <a:lnTo>
                  <a:pt x="2412898" y="773158"/>
                </a:lnTo>
                <a:lnTo>
                  <a:pt x="2389026" y="743151"/>
                </a:lnTo>
                <a:lnTo>
                  <a:pt x="2363871" y="713589"/>
                </a:lnTo>
                <a:lnTo>
                  <a:pt x="2337453" y="684483"/>
                </a:lnTo>
                <a:lnTo>
                  <a:pt x="2309797" y="655842"/>
                </a:lnTo>
                <a:lnTo>
                  <a:pt x="2280922" y="627675"/>
                </a:lnTo>
                <a:lnTo>
                  <a:pt x="2250852" y="599992"/>
                </a:lnTo>
                <a:lnTo>
                  <a:pt x="2219608" y="572803"/>
                </a:lnTo>
                <a:lnTo>
                  <a:pt x="2187213" y="546118"/>
                </a:lnTo>
                <a:lnTo>
                  <a:pt x="2153688" y="519945"/>
                </a:lnTo>
                <a:lnTo>
                  <a:pt x="2119056" y="494295"/>
                </a:lnTo>
                <a:lnTo>
                  <a:pt x="2083339" y="469177"/>
                </a:lnTo>
                <a:lnTo>
                  <a:pt x="2046558" y="444602"/>
                </a:lnTo>
                <a:lnTo>
                  <a:pt x="2008736" y="420577"/>
                </a:lnTo>
                <a:lnTo>
                  <a:pt x="1969894" y="397114"/>
                </a:lnTo>
                <a:lnTo>
                  <a:pt x="1930055" y="374221"/>
                </a:lnTo>
                <a:lnTo>
                  <a:pt x="1889241" y="351908"/>
                </a:lnTo>
                <a:lnTo>
                  <a:pt x="1847474" y="330185"/>
                </a:lnTo>
                <a:lnTo>
                  <a:pt x="1804776" y="309062"/>
                </a:lnTo>
                <a:lnTo>
                  <a:pt x="1761169" y="288548"/>
                </a:lnTo>
                <a:lnTo>
                  <a:pt x="1716674" y="268652"/>
                </a:lnTo>
                <a:lnTo>
                  <a:pt x="1671315" y="249385"/>
                </a:lnTo>
                <a:lnTo>
                  <a:pt x="1625113" y="230755"/>
                </a:lnTo>
                <a:lnTo>
                  <a:pt x="1578089" y="212774"/>
                </a:lnTo>
                <a:lnTo>
                  <a:pt x="1530267" y="195449"/>
                </a:lnTo>
                <a:lnTo>
                  <a:pt x="1481668" y="178791"/>
                </a:lnTo>
                <a:lnTo>
                  <a:pt x="1432315" y="162809"/>
                </a:lnTo>
                <a:lnTo>
                  <a:pt x="1382228" y="147513"/>
                </a:lnTo>
                <a:lnTo>
                  <a:pt x="1331431" y="132913"/>
                </a:lnTo>
                <a:lnTo>
                  <a:pt x="1279945" y="119018"/>
                </a:lnTo>
                <a:lnTo>
                  <a:pt x="1227793" y="105837"/>
                </a:lnTo>
                <a:lnTo>
                  <a:pt x="1174995" y="93381"/>
                </a:lnTo>
                <a:lnTo>
                  <a:pt x="1121576" y="81659"/>
                </a:lnTo>
                <a:lnTo>
                  <a:pt x="1067556" y="70681"/>
                </a:lnTo>
                <a:lnTo>
                  <a:pt x="1012957" y="60456"/>
                </a:lnTo>
                <a:lnTo>
                  <a:pt x="957802" y="50993"/>
                </a:lnTo>
                <a:lnTo>
                  <a:pt x="902112" y="42303"/>
                </a:lnTo>
                <a:lnTo>
                  <a:pt x="845910" y="34395"/>
                </a:lnTo>
                <a:lnTo>
                  <a:pt x="789218" y="27279"/>
                </a:lnTo>
                <a:lnTo>
                  <a:pt x="732058" y="20964"/>
                </a:lnTo>
                <a:lnTo>
                  <a:pt x="674451" y="15459"/>
                </a:lnTo>
                <a:lnTo>
                  <a:pt x="616420" y="10776"/>
                </a:lnTo>
                <a:lnTo>
                  <a:pt x="557987" y="6922"/>
                </a:lnTo>
                <a:lnTo>
                  <a:pt x="499174" y="3908"/>
                </a:lnTo>
                <a:lnTo>
                  <a:pt x="440003" y="1743"/>
                </a:lnTo>
                <a:lnTo>
                  <a:pt x="380496" y="437"/>
                </a:lnTo>
                <a:lnTo>
                  <a:pt x="320675" y="0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044575" y="2285979"/>
            <a:ext cx="2440305" cy="1283335"/>
          </a:xfrm>
          <a:custGeom>
            <a:avLst/>
            <a:gdLst/>
            <a:ahLst/>
            <a:cxnLst/>
            <a:rect l="l" t="t" r="r" b="b"/>
            <a:pathLst>
              <a:path w="2440304" h="1283335">
                <a:moveTo>
                  <a:pt x="2261855" y="0"/>
                </a:moveTo>
                <a:lnTo>
                  <a:pt x="2203052" y="649"/>
                </a:lnTo>
                <a:lnTo>
                  <a:pt x="2144580" y="2139"/>
                </a:lnTo>
                <a:lnTo>
                  <a:pt x="2086458" y="4460"/>
                </a:lnTo>
                <a:lnTo>
                  <a:pt x="2028709" y="7603"/>
                </a:lnTo>
                <a:lnTo>
                  <a:pt x="1971350" y="11557"/>
                </a:lnTo>
                <a:lnTo>
                  <a:pt x="1914402" y="16313"/>
                </a:lnTo>
                <a:lnTo>
                  <a:pt x="1857886" y="21861"/>
                </a:lnTo>
                <a:lnTo>
                  <a:pt x="1801821" y="28192"/>
                </a:lnTo>
                <a:lnTo>
                  <a:pt x="1746228" y="35294"/>
                </a:lnTo>
                <a:lnTo>
                  <a:pt x="1691126" y="43160"/>
                </a:lnTo>
                <a:lnTo>
                  <a:pt x="1636535" y="51778"/>
                </a:lnTo>
                <a:lnTo>
                  <a:pt x="1582476" y="61139"/>
                </a:lnTo>
                <a:lnTo>
                  <a:pt x="1528969" y="71234"/>
                </a:lnTo>
                <a:lnTo>
                  <a:pt x="1476033" y="82052"/>
                </a:lnTo>
                <a:lnTo>
                  <a:pt x="1423689" y="93584"/>
                </a:lnTo>
                <a:lnTo>
                  <a:pt x="1371957" y="105819"/>
                </a:lnTo>
                <a:lnTo>
                  <a:pt x="1320856" y="118749"/>
                </a:lnTo>
                <a:lnTo>
                  <a:pt x="1270407" y="132364"/>
                </a:lnTo>
                <a:lnTo>
                  <a:pt x="1220630" y="146652"/>
                </a:lnTo>
                <a:lnTo>
                  <a:pt x="1171545" y="161606"/>
                </a:lnTo>
                <a:lnTo>
                  <a:pt x="1123172" y="177215"/>
                </a:lnTo>
                <a:lnTo>
                  <a:pt x="1075531" y="193469"/>
                </a:lnTo>
                <a:lnTo>
                  <a:pt x="1028642" y="210358"/>
                </a:lnTo>
                <a:lnTo>
                  <a:pt x="982525" y="227873"/>
                </a:lnTo>
                <a:lnTo>
                  <a:pt x="937200" y="246004"/>
                </a:lnTo>
                <a:lnTo>
                  <a:pt x="892688" y="264741"/>
                </a:lnTo>
                <a:lnTo>
                  <a:pt x="849008" y="284074"/>
                </a:lnTo>
                <a:lnTo>
                  <a:pt x="806179" y="303994"/>
                </a:lnTo>
                <a:lnTo>
                  <a:pt x="764224" y="324490"/>
                </a:lnTo>
                <a:lnTo>
                  <a:pt x="723160" y="345554"/>
                </a:lnTo>
                <a:lnTo>
                  <a:pt x="683009" y="367174"/>
                </a:lnTo>
                <a:lnTo>
                  <a:pt x="643791" y="389342"/>
                </a:lnTo>
                <a:lnTo>
                  <a:pt x="605525" y="412048"/>
                </a:lnTo>
                <a:lnTo>
                  <a:pt x="568232" y="435281"/>
                </a:lnTo>
                <a:lnTo>
                  <a:pt x="531931" y="459033"/>
                </a:lnTo>
                <a:lnTo>
                  <a:pt x="496643" y="483292"/>
                </a:lnTo>
                <a:lnTo>
                  <a:pt x="462388" y="508050"/>
                </a:lnTo>
                <a:lnTo>
                  <a:pt x="429185" y="533297"/>
                </a:lnTo>
                <a:lnTo>
                  <a:pt x="397055" y="559022"/>
                </a:lnTo>
                <a:lnTo>
                  <a:pt x="366018" y="585217"/>
                </a:lnTo>
                <a:lnTo>
                  <a:pt x="336094" y="611871"/>
                </a:lnTo>
                <a:lnTo>
                  <a:pt x="307303" y="638975"/>
                </a:lnTo>
                <a:lnTo>
                  <a:pt x="279665" y="666518"/>
                </a:lnTo>
                <a:lnTo>
                  <a:pt x="253200" y="694491"/>
                </a:lnTo>
                <a:lnTo>
                  <a:pt x="203869" y="751688"/>
                </a:lnTo>
                <a:lnTo>
                  <a:pt x="159471" y="810488"/>
                </a:lnTo>
                <a:lnTo>
                  <a:pt x="120166" y="870811"/>
                </a:lnTo>
                <a:lnTo>
                  <a:pt x="86115" y="932580"/>
                </a:lnTo>
                <a:lnTo>
                  <a:pt x="57477" y="995717"/>
                </a:lnTo>
                <a:lnTo>
                  <a:pt x="34414" y="1060143"/>
                </a:lnTo>
                <a:lnTo>
                  <a:pt x="17085" y="1125780"/>
                </a:lnTo>
                <a:lnTo>
                  <a:pt x="5651" y="1192550"/>
                </a:lnTo>
                <a:lnTo>
                  <a:pt x="1411" y="1237588"/>
                </a:lnTo>
                <a:lnTo>
                  <a:pt x="0" y="1282720"/>
                </a:lnTo>
                <a:lnTo>
                  <a:pt x="320675" y="1282720"/>
                </a:lnTo>
                <a:lnTo>
                  <a:pt x="321496" y="1247996"/>
                </a:lnTo>
                <a:lnTo>
                  <a:pt x="323949" y="1213488"/>
                </a:lnTo>
                <a:lnTo>
                  <a:pt x="333664" y="1145170"/>
                </a:lnTo>
                <a:lnTo>
                  <a:pt x="349658" y="1077865"/>
                </a:lnTo>
                <a:lnTo>
                  <a:pt x="371770" y="1011671"/>
                </a:lnTo>
                <a:lnTo>
                  <a:pt x="399838" y="946684"/>
                </a:lnTo>
                <a:lnTo>
                  <a:pt x="433701" y="883002"/>
                </a:lnTo>
                <a:lnTo>
                  <a:pt x="473196" y="820724"/>
                </a:lnTo>
                <a:lnTo>
                  <a:pt x="518162" y="759946"/>
                </a:lnTo>
                <a:lnTo>
                  <a:pt x="542647" y="730150"/>
                </a:lnTo>
                <a:lnTo>
                  <a:pt x="568438" y="700767"/>
                </a:lnTo>
                <a:lnTo>
                  <a:pt x="595517" y="671807"/>
                </a:lnTo>
                <a:lnTo>
                  <a:pt x="623862" y="643283"/>
                </a:lnTo>
                <a:lnTo>
                  <a:pt x="653454" y="615208"/>
                </a:lnTo>
                <a:lnTo>
                  <a:pt x="684272" y="587594"/>
                </a:lnTo>
                <a:lnTo>
                  <a:pt x="716296" y="560452"/>
                </a:lnTo>
                <a:lnTo>
                  <a:pt x="749506" y="533795"/>
                </a:lnTo>
                <a:lnTo>
                  <a:pt x="783882" y="507636"/>
                </a:lnTo>
                <a:lnTo>
                  <a:pt x="819404" y="481986"/>
                </a:lnTo>
                <a:lnTo>
                  <a:pt x="856051" y="456857"/>
                </a:lnTo>
                <a:lnTo>
                  <a:pt x="893803" y="432263"/>
                </a:lnTo>
                <a:lnTo>
                  <a:pt x="932640" y="408214"/>
                </a:lnTo>
                <a:lnTo>
                  <a:pt x="972542" y="384724"/>
                </a:lnTo>
                <a:lnTo>
                  <a:pt x="1013488" y="361804"/>
                </a:lnTo>
                <a:lnTo>
                  <a:pt x="1055458" y="339467"/>
                </a:lnTo>
                <a:lnTo>
                  <a:pt x="1098433" y="317724"/>
                </a:lnTo>
                <a:lnTo>
                  <a:pt x="1142392" y="296589"/>
                </a:lnTo>
                <a:lnTo>
                  <a:pt x="1187314" y="276073"/>
                </a:lnTo>
                <a:lnTo>
                  <a:pt x="1233180" y="256189"/>
                </a:lnTo>
                <a:lnTo>
                  <a:pt x="1279969" y="236948"/>
                </a:lnTo>
                <a:lnTo>
                  <a:pt x="1327662" y="218363"/>
                </a:lnTo>
                <a:lnTo>
                  <a:pt x="1376237" y="200446"/>
                </a:lnTo>
                <a:lnTo>
                  <a:pt x="1425675" y="183210"/>
                </a:lnTo>
                <a:lnTo>
                  <a:pt x="1475955" y="166666"/>
                </a:lnTo>
                <a:lnTo>
                  <a:pt x="1527058" y="150826"/>
                </a:lnTo>
                <a:lnTo>
                  <a:pt x="1578963" y="135704"/>
                </a:lnTo>
                <a:lnTo>
                  <a:pt x="1631650" y="121310"/>
                </a:lnTo>
                <a:lnTo>
                  <a:pt x="1685098" y="107658"/>
                </a:lnTo>
                <a:lnTo>
                  <a:pt x="1739288" y="94760"/>
                </a:lnTo>
                <a:lnTo>
                  <a:pt x="1794200" y="82627"/>
                </a:lnTo>
                <a:lnTo>
                  <a:pt x="1849812" y="71272"/>
                </a:lnTo>
                <a:lnTo>
                  <a:pt x="1906105" y="60708"/>
                </a:lnTo>
                <a:lnTo>
                  <a:pt x="1963059" y="50945"/>
                </a:lnTo>
                <a:lnTo>
                  <a:pt x="2020653" y="41997"/>
                </a:lnTo>
                <a:lnTo>
                  <a:pt x="2078868" y="33876"/>
                </a:lnTo>
                <a:lnTo>
                  <a:pt x="2137683" y="26594"/>
                </a:lnTo>
                <a:lnTo>
                  <a:pt x="2197077" y="20163"/>
                </a:lnTo>
                <a:lnTo>
                  <a:pt x="2257032" y="14596"/>
                </a:lnTo>
                <a:lnTo>
                  <a:pt x="2317525" y="9904"/>
                </a:lnTo>
                <a:lnTo>
                  <a:pt x="2378538" y="6099"/>
                </a:lnTo>
                <a:lnTo>
                  <a:pt x="2440051" y="3195"/>
                </a:lnTo>
                <a:lnTo>
                  <a:pt x="2380374" y="1263"/>
                </a:lnTo>
                <a:lnTo>
                  <a:pt x="2320969" y="201"/>
                </a:lnTo>
                <a:lnTo>
                  <a:pt x="2261855" y="0"/>
                </a:lnTo>
                <a:close/>
              </a:path>
            </a:pathLst>
          </a:custGeom>
          <a:solidFill>
            <a:srgbClr val="9A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044575" y="2286000"/>
            <a:ext cx="4968240" cy="1282700"/>
          </a:xfrm>
          <a:custGeom>
            <a:avLst/>
            <a:gdLst/>
            <a:ahLst/>
            <a:cxnLst/>
            <a:rect l="l" t="t" r="r" b="b"/>
            <a:pathLst>
              <a:path w="4968240" h="1282700">
                <a:moveTo>
                  <a:pt x="2279650" y="0"/>
                </a:moveTo>
                <a:lnTo>
                  <a:pt x="2339471" y="437"/>
                </a:lnTo>
                <a:lnTo>
                  <a:pt x="2398978" y="1743"/>
                </a:lnTo>
                <a:lnTo>
                  <a:pt x="2458149" y="3908"/>
                </a:lnTo>
                <a:lnTo>
                  <a:pt x="2516962" y="6922"/>
                </a:lnTo>
                <a:lnTo>
                  <a:pt x="2575395" y="10776"/>
                </a:lnTo>
                <a:lnTo>
                  <a:pt x="2633426" y="15459"/>
                </a:lnTo>
                <a:lnTo>
                  <a:pt x="2691033" y="20964"/>
                </a:lnTo>
                <a:lnTo>
                  <a:pt x="2748193" y="27279"/>
                </a:lnTo>
                <a:lnTo>
                  <a:pt x="2804885" y="34395"/>
                </a:lnTo>
                <a:lnTo>
                  <a:pt x="2861087" y="42303"/>
                </a:lnTo>
                <a:lnTo>
                  <a:pt x="2916777" y="50993"/>
                </a:lnTo>
                <a:lnTo>
                  <a:pt x="2971932" y="60456"/>
                </a:lnTo>
                <a:lnTo>
                  <a:pt x="3026531" y="70681"/>
                </a:lnTo>
                <a:lnTo>
                  <a:pt x="3080551" y="81659"/>
                </a:lnTo>
                <a:lnTo>
                  <a:pt x="3133970" y="93381"/>
                </a:lnTo>
                <a:lnTo>
                  <a:pt x="3186768" y="105837"/>
                </a:lnTo>
                <a:lnTo>
                  <a:pt x="3238920" y="119018"/>
                </a:lnTo>
                <a:lnTo>
                  <a:pt x="3290406" y="132913"/>
                </a:lnTo>
                <a:lnTo>
                  <a:pt x="3341203" y="147513"/>
                </a:lnTo>
                <a:lnTo>
                  <a:pt x="3391290" y="162809"/>
                </a:lnTo>
                <a:lnTo>
                  <a:pt x="3440643" y="178791"/>
                </a:lnTo>
                <a:lnTo>
                  <a:pt x="3489242" y="195449"/>
                </a:lnTo>
                <a:lnTo>
                  <a:pt x="3537064" y="212774"/>
                </a:lnTo>
                <a:lnTo>
                  <a:pt x="3584088" y="230755"/>
                </a:lnTo>
                <a:lnTo>
                  <a:pt x="3630290" y="249385"/>
                </a:lnTo>
                <a:lnTo>
                  <a:pt x="3675649" y="268652"/>
                </a:lnTo>
                <a:lnTo>
                  <a:pt x="3720144" y="288548"/>
                </a:lnTo>
                <a:lnTo>
                  <a:pt x="3763751" y="309062"/>
                </a:lnTo>
                <a:lnTo>
                  <a:pt x="3806449" y="330185"/>
                </a:lnTo>
                <a:lnTo>
                  <a:pt x="3848216" y="351908"/>
                </a:lnTo>
                <a:lnTo>
                  <a:pt x="3889030" y="374221"/>
                </a:lnTo>
                <a:lnTo>
                  <a:pt x="3928869" y="397114"/>
                </a:lnTo>
                <a:lnTo>
                  <a:pt x="3967711" y="420577"/>
                </a:lnTo>
                <a:lnTo>
                  <a:pt x="4005533" y="444602"/>
                </a:lnTo>
                <a:lnTo>
                  <a:pt x="4042314" y="469177"/>
                </a:lnTo>
                <a:lnTo>
                  <a:pt x="4078031" y="494295"/>
                </a:lnTo>
                <a:lnTo>
                  <a:pt x="4112663" y="519945"/>
                </a:lnTo>
                <a:lnTo>
                  <a:pt x="4146188" y="546118"/>
                </a:lnTo>
                <a:lnTo>
                  <a:pt x="4178583" y="572803"/>
                </a:lnTo>
                <a:lnTo>
                  <a:pt x="4209827" y="599992"/>
                </a:lnTo>
                <a:lnTo>
                  <a:pt x="4239897" y="627675"/>
                </a:lnTo>
                <a:lnTo>
                  <a:pt x="4268772" y="655842"/>
                </a:lnTo>
                <a:lnTo>
                  <a:pt x="4296428" y="684483"/>
                </a:lnTo>
                <a:lnTo>
                  <a:pt x="4322846" y="713589"/>
                </a:lnTo>
                <a:lnTo>
                  <a:pt x="4348001" y="743151"/>
                </a:lnTo>
                <a:lnTo>
                  <a:pt x="4371873" y="773158"/>
                </a:lnTo>
                <a:lnTo>
                  <a:pt x="4415677" y="834472"/>
                </a:lnTo>
                <a:lnTo>
                  <a:pt x="4454081" y="897453"/>
                </a:lnTo>
                <a:lnTo>
                  <a:pt x="4486910" y="962025"/>
                </a:lnTo>
                <a:lnTo>
                  <a:pt x="4326636" y="962025"/>
                </a:lnTo>
                <a:lnTo>
                  <a:pt x="4719701" y="1282700"/>
                </a:lnTo>
                <a:lnTo>
                  <a:pt x="4967986" y="962025"/>
                </a:lnTo>
                <a:lnTo>
                  <a:pt x="4807585" y="962025"/>
                </a:lnTo>
                <a:lnTo>
                  <a:pt x="4774756" y="897453"/>
                </a:lnTo>
                <a:lnTo>
                  <a:pt x="4736352" y="834472"/>
                </a:lnTo>
                <a:lnTo>
                  <a:pt x="4692548" y="773158"/>
                </a:lnTo>
                <a:lnTo>
                  <a:pt x="4668676" y="743151"/>
                </a:lnTo>
                <a:lnTo>
                  <a:pt x="4643521" y="713589"/>
                </a:lnTo>
                <a:lnTo>
                  <a:pt x="4617103" y="684483"/>
                </a:lnTo>
                <a:lnTo>
                  <a:pt x="4589447" y="655842"/>
                </a:lnTo>
                <a:lnTo>
                  <a:pt x="4560572" y="627675"/>
                </a:lnTo>
                <a:lnTo>
                  <a:pt x="4530502" y="599992"/>
                </a:lnTo>
                <a:lnTo>
                  <a:pt x="4499258" y="572803"/>
                </a:lnTo>
                <a:lnTo>
                  <a:pt x="4466863" y="546118"/>
                </a:lnTo>
                <a:lnTo>
                  <a:pt x="4433338" y="519945"/>
                </a:lnTo>
                <a:lnTo>
                  <a:pt x="4398706" y="494295"/>
                </a:lnTo>
                <a:lnTo>
                  <a:pt x="4362989" y="469177"/>
                </a:lnTo>
                <a:lnTo>
                  <a:pt x="4326208" y="444602"/>
                </a:lnTo>
                <a:lnTo>
                  <a:pt x="4288386" y="420577"/>
                </a:lnTo>
                <a:lnTo>
                  <a:pt x="4249544" y="397114"/>
                </a:lnTo>
                <a:lnTo>
                  <a:pt x="4209705" y="374221"/>
                </a:lnTo>
                <a:lnTo>
                  <a:pt x="4168891" y="351908"/>
                </a:lnTo>
                <a:lnTo>
                  <a:pt x="4127124" y="330185"/>
                </a:lnTo>
                <a:lnTo>
                  <a:pt x="4084426" y="309062"/>
                </a:lnTo>
                <a:lnTo>
                  <a:pt x="4040819" y="288548"/>
                </a:lnTo>
                <a:lnTo>
                  <a:pt x="3996324" y="268652"/>
                </a:lnTo>
                <a:lnTo>
                  <a:pt x="3950965" y="249385"/>
                </a:lnTo>
                <a:lnTo>
                  <a:pt x="3904763" y="230755"/>
                </a:lnTo>
                <a:lnTo>
                  <a:pt x="3857739" y="212774"/>
                </a:lnTo>
                <a:lnTo>
                  <a:pt x="3809917" y="195449"/>
                </a:lnTo>
                <a:lnTo>
                  <a:pt x="3761318" y="178791"/>
                </a:lnTo>
                <a:lnTo>
                  <a:pt x="3711965" y="162809"/>
                </a:lnTo>
                <a:lnTo>
                  <a:pt x="3661878" y="147513"/>
                </a:lnTo>
                <a:lnTo>
                  <a:pt x="3611081" y="132913"/>
                </a:lnTo>
                <a:lnTo>
                  <a:pt x="3559595" y="119018"/>
                </a:lnTo>
                <a:lnTo>
                  <a:pt x="3507443" y="105837"/>
                </a:lnTo>
                <a:lnTo>
                  <a:pt x="3454645" y="93381"/>
                </a:lnTo>
                <a:lnTo>
                  <a:pt x="3401226" y="81659"/>
                </a:lnTo>
                <a:lnTo>
                  <a:pt x="3347206" y="70681"/>
                </a:lnTo>
                <a:lnTo>
                  <a:pt x="3292607" y="60456"/>
                </a:lnTo>
                <a:lnTo>
                  <a:pt x="3237452" y="50993"/>
                </a:lnTo>
                <a:lnTo>
                  <a:pt x="3181762" y="42303"/>
                </a:lnTo>
                <a:lnTo>
                  <a:pt x="3125560" y="34395"/>
                </a:lnTo>
                <a:lnTo>
                  <a:pt x="3068868" y="27279"/>
                </a:lnTo>
                <a:lnTo>
                  <a:pt x="3011708" y="20964"/>
                </a:lnTo>
                <a:lnTo>
                  <a:pt x="2954101" y="15459"/>
                </a:lnTo>
                <a:lnTo>
                  <a:pt x="2896070" y="10776"/>
                </a:lnTo>
                <a:lnTo>
                  <a:pt x="2837637" y="6922"/>
                </a:lnTo>
                <a:lnTo>
                  <a:pt x="2778824" y="3908"/>
                </a:lnTo>
                <a:lnTo>
                  <a:pt x="2719653" y="1743"/>
                </a:lnTo>
                <a:lnTo>
                  <a:pt x="2660146" y="437"/>
                </a:lnTo>
                <a:lnTo>
                  <a:pt x="2600325" y="0"/>
                </a:lnTo>
                <a:lnTo>
                  <a:pt x="2279650" y="0"/>
                </a:lnTo>
                <a:lnTo>
                  <a:pt x="2218916" y="446"/>
                </a:lnTo>
                <a:lnTo>
                  <a:pt x="2158574" y="1778"/>
                </a:lnTo>
                <a:lnTo>
                  <a:pt x="2098644" y="3983"/>
                </a:lnTo>
                <a:lnTo>
                  <a:pt x="2039145" y="7052"/>
                </a:lnTo>
                <a:lnTo>
                  <a:pt x="1980098" y="10974"/>
                </a:lnTo>
                <a:lnTo>
                  <a:pt x="1921521" y="15736"/>
                </a:lnTo>
                <a:lnTo>
                  <a:pt x="1863434" y="21328"/>
                </a:lnTo>
                <a:lnTo>
                  <a:pt x="1805857" y="27739"/>
                </a:lnTo>
                <a:lnTo>
                  <a:pt x="1748811" y="34957"/>
                </a:lnTo>
                <a:lnTo>
                  <a:pt x="1692314" y="42973"/>
                </a:lnTo>
                <a:lnTo>
                  <a:pt x="1636386" y="51773"/>
                </a:lnTo>
                <a:lnTo>
                  <a:pt x="1581046" y="61349"/>
                </a:lnTo>
                <a:lnTo>
                  <a:pt x="1526316" y="71688"/>
                </a:lnTo>
                <a:lnTo>
                  <a:pt x="1472213" y="82779"/>
                </a:lnTo>
                <a:lnTo>
                  <a:pt x="1418759" y="94611"/>
                </a:lnTo>
                <a:lnTo>
                  <a:pt x="1365972" y="107174"/>
                </a:lnTo>
                <a:lnTo>
                  <a:pt x="1313872" y="120455"/>
                </a:lnTo>
                <a:lnTo>
                  <a:pt x="1262480" y="134445"/>
                </a:lnTo>
                <a:lnTo>
                  <a:pt x="1211814" y="149132"/>
                </a:lnTo>
                <a:lnTo>
                  <a:pt x="1161894" y="164504"/>
                </a:lnTo>
                <a:lnTo>
                  <a:pt x="1112741" y="180551"/>
                </a:lnTo>
                <a:lnTo>
                  <a:pt x="1064373" y="197262"/>
                </a:lnTo>
                <a:lnTo>
                  <a:pt x="1016811" y="214626"/>
                </a:lnTo>
                <a:lnTo>
                  <a:pt x="970073" y="232631"/>
                </a:lnTo>
                <a:lnTo>
                  <a:pt x="924181" y="251266"/>
                </a:lnTo>
                <a:lnTo>
                  <a:pt x="879153" y="270521"/>
                </a:lnTo>
                <a:lnTo>
                  <a:pt x="835009" y="290384"/>
                </a:lnTo>
                <a:lnTo>
                  <a:pt x="791770" y="310844"/>
                </a:lnTo>
                <a:lnTo>
                  <a:pt x="749453" y="331890"/>
                </a:lnTo>
                <a:lnTo>
                  <a:pt x="708080" y="353512"/>
                </a:lnTo>
                <a:lnTo>
                  <a:pt x="667670" y="375697"/>
                </a:lnTo>
                <a:lnTo>
                  <a:pt x="628243" y="398435"/>
                </a:lnTo>
                <a:lnTo>
                  <a:pt x="589818" y="421715"/>
                </a:lnTo>
                <a:lnTo>
                  <a:pt x="552415" y="445526"/>
                </a:lnTo>
                <a:lnTo>
                  <a:pt x="516053" y="469857"/>
                </a:lnTo>
                <a:lnTo>
                  <a:pt x="480753" y="494695"/>
                </a:lnTo>
                <a:lnTo>
                  <a:pt x="446534" y="520032"/>
                </a:lnTo>
                <a:lnTo>
                  <a:pt x="413416" y="545854"/>
                </a:lnTo>
                <a:lnTo>
                  <a:pt x="381418" y="572152"/>
                </a:lnTo>
                <a:lnTo>
                  <a:pt x="350561" y="598915"/>
                </a:lnTo>
                <a:lnTo>
                  <a:pt x="320863" y="626130"/>
                </a:lnTo>
                <a:lnTo>
                  <a:pt x="292345" y="653787"/>
                </a:lnTo>
                <a:lnTo>
                  <a:pt x="265026" y="681876"/>
                </a:lnTo>
                <a:lnTo>
                  <a:pt x="238925" y="710384"/>
                </a:lnTo>
                <a:lnTo>
                  <a:pt x="214064" y="739301"/>
                </a:lnTo>
                <a:lnTo>
                  <a:pt x="168135" y="798317"/>
                </a:lnTo>
                <a:lnTo>
                  <a:pt x="127397" y="858836"/>
                </a:lnTo>
                <a:lnTo>
                  <a:pt x="92007" y="920768"/>
                </a:lnTo>
                <a:lnTo>
                  <a:pt x="62123" y="984024"/>
                </a:lnTo>
                <a:lnTo>
                  <a:pt x="37902" y="1048518"/>
                </a:lnTo>
                <a:lnTo>
                  <a:pt x="19502" y="1114158"/>
                </a:lnTo>
                <a:lnTo>
                  <a:pt x="7079" y="1180858"/>
                </a:lnTo>
                <a:lnTo>
                  <a:pt x="793" y="1248528"/>
                </a:lnTo>
                <a:lnTo>
                  <a:pt x="0" y="1282700"/>
                </a:lnTo>
                <a:lnTo>
                  <a:pt x="320675" y="1282700"/>
                </a:lnTo>
                <a:lnTo>
                  <a:pt x="321496" y="1247975"/>
                </a:lnTo>
                <a:lnTo>
                  <a:pt x="323949" y="1213467"/>
                </a:lnTo>
                <a:lnTo>
                  <a:pt x="333664" y="1145150"/>
                </a:lnTo>
                <a:lnTo>
                  <a:pt x="349658" y="1077845"/>
                </a:lnTo>
                <a:lnTo>
                  <a:pt x="371770" y="1011650"/>
                </a:lnTo>
                <a:lnTo>
                  <a:pt x="399838" y="946663"/>
                </a:lnTo>
                <a:lnTo>
                  <a:pt x="433701" y="882981"/>
                </a:lnTo>
                <a:lnTo>
                  <a:pt x="473196" y="820703"/>
                </a:lnTo>
                <a:lnTo>
                  <a:pt x="518162" y="759925"/>
                </a:lnTo>
                <a:lnTo>
                  <a:pt x="542647" y="730130"/>
                </a:lnTo>
                <a:lnTo>
                  <a:pt x="568438" y="700746"/>
                </a:lnTo>
                <a:lnTo>
                  <a:pt x="595517" y="671786"/>
                </a:lnTo>
                <a:lnTo>
                  <a:pt x="623862" y="643263"/>
                </a:lnTo>
                <a:lnTo>
                  <a:pt x="653454" y="615187"/>
                </a:lnTo>
                <a:lnTo>
                  <a:pt x="684272" y="587573"/>
                </a:lnTo>
                <a:lnTo>
                  <a:pt x="716296" y="560431"/>
                </a:lnTo>
                <a:lnTo>
                  <a:pt x="749506" y="533774"/>
                </a:lnTo>
                <a:lnTo>
                  <a:pt x="783882" y="507615"/>
                </a:lnTo>
                <a:lnTo>
                  <a:pt x="819404" y="481965"/>
                </a:lnTo>
                <a:lnTo>
                  <a:pt x="856051" y="456836"/>
                </a:lnTo>
                <a:lnTo>
                  <a:pt x="893803" y="432242"/>
                </a:lnTo>
                <a:lnTo>
                  <a:pt x="932640" y="408193"/>
                </a:lnTo>
                <a:lnTo>
                  <a:pt x="972542" y="384703"/>
                </a:lnTo>
                <a:lnTo>
                  <a:pt x="1013488" y="361783"/>
                </a:lnTo>
                <a:lnTo>
                  <a:pt x="1055458" y="339446"/>
                </a:lnTo>
                <a:lnTo>
                  <a:pt x="1098433" y="317704"/>
                </a:lnTo>
                <a:lnTo>
                  <a:pt x="1142392" y="296569"/>
                </a:lnTo>
                <a:lnTo>
                  <a:pt x="1187314" y="276053"/>
                </a:lnTo>
                <a:lnTo>
                  <a:pt x="1233180" y="256168"/>
                </a:lnTo>
                <a:lnTo>
                  <a:pt x="1279969" y="236927"/>
                </a:lnTo>
                <a:lnTo>
                  <a:pt x="1327662" y="218342"/>
                </a:lnTo>
                <a:lnTo>
                  <a:pt x="1376237" y="200425"/>
                </a:lnTo>
                <a:lnTo>
                  <a:pt x="1425675" y="183189"/>
                </a:lnTo>
                <a:lnTo>
                  <a:pt x="1475955" y="166645"/>
                </a:lnTo>
                <a:lnTo>
                  <a:pt x="1527058" y="150806"/>
                </a:lnTo>
                <a:lnTo>
                  <a:pt x="1578963" y="135683"/>
                </a:lnTo>
                <a:lnTo>
                  <a:pt x="1631650" y="121290"/>
                </a:lnTo>
                <a:lnTo>
                  <a:pt x="1685098" y="107638"/>
                </a:lnTo>
                <a:lnTo>
                  <a:pt x="1739288" y="94739"/>
                </a:lnTo>
                <a:lnTo>
                  <a:pt x="1794200" y="82606"/>
                </a:lnTo>
                <a:lnTo>
                  <a:pt x="1849812" y="71252"/>
                </a:lnTo>
                <a:lnTo>
                  <a:pt x="1906105" y="60687"/>
                </a:lnTo>
                <a:lnTo>
                  <a:pt x="1963059" y="50925"/>
                </a:lnTo>
                <a:lnTo>
                  <a:pt x="2020653" y="41977"/>
                </a:lnTo>
                <a:lnTo>
                  <a:pt x="2078868" y="33856"/>
                </a:lnTo>
                <a:lnTo>
                  <a:pt x="2137683" y="26574"/>
                </a:lnTo>
                <a:lnTo>
                  <a:pt x="2197077" y="20143"/>
                </a:lnTo>
                <a:lnTo>
                  <a:pt x="2257032" y="14575"/>
                </a:lnTo>
                <a:lnTo>
                  <a:pt x="2317525" y="9883"/>
                </a:lnTo>
                <a:lnTo>
                  <a:pt x="2378538" y="6079"/>
                </a:lnTo>
                <a:lnTo>
                  <a:pt x="2440051" y="3175"/>
                </a:lnTo>
              </a:path>
            </a:pathLst>
          </a:custGeom>
          <a:ln w="25400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333115" y="3857625"/>
            <a:ext cx="2679065" cy="1235075"/>
          </a:xfrm>
          <a:custGeom>
            <a:avLst/>
            <a:gdLst/>
            <a:ahLst/>
            <a:cxnLst/>
            <a:rect l="l" t="t" r="r" b="b"/>
            <a:pathLst>
              <a:path w="2679065" h="1235075">
                <a:moveTo>
                  <a:pt x="2524760" y="308737"/>
                </a:moveTo>
                <a:lnTo>
                  <a:pt x="2215896" y="308737"/>
                </a:lnTo>
                <a:lnTo>
                  <a:pt x="2200128" y="340014"/>
                </a:lnTo>
                <a:lnTo>
                  <a:pt x="2182939" y="370918"/>
                </a:lnTo>
                <a:lnTo>
                  <a:pt x="2144386" y="431568"/>
                </a:lnTo>
                <a:lnTo>
                  <a:pt x="2100413" y="490611"/>
                </a:lnTo>
                <a:lnTo>
                  <a:pt x="2051197" y="547973"/>
                </a:lnTo>
                <a:lnTo>
                  <a:pt x="2024679" y="576001"/>
                </a:lnTo>
                <a:lnTo>
                  <a:pt x="1996915" y="603581"/>
                </a:lnTo>
                <a:lnTo>
                  <a:pt x="1967930" y="630704"/>
                </a:lnTo>
                <a:lnTo>
                  <a:pt x="1937744" y="657360"/>
                </a:lnTo>
                <a:lnTo>
                  <a:pt x="1906381" y="683541"/>
                </a:lnTo>
                <a:lnTo>
                  <a:pt x="1873861" y="709237"/>
                </a:lnTo>
                <a:lnTo>
                  <a:pt x="1840207" y="734439"/>
                </a:lnTo>
                <a:lnTo>
                  <a:pt x="1805442" y="759138"/>
                </a:lnTo>
                <a:lnTo>
                  <a:pt x="1769587" y="783324"/>
                </a:lnTo>
                <a:lnTo>
                  <a:pt x="1732665" y="806988"/>
                </a:lnTo>
                <a:lnTo>
                  <a:pt x="1694697" y="830122"/>
                </a:lnTo>
                <a:lnTo>
                  <a:pt x="1655706" y="852714"/>
                </a:lnTo>
                <a:lnTo>
                  <a:pt x="1615714" y="874758"/>
                </a:lnTo>
                <a:lnTo>
                  <a:pt x="1574742" y="896242"/>
                </a:lnTo>
                <a:lnTo>
                  <a:pt x="1532814" y="917159"/>
                </a:lnTo>
                <a:lnTo>
                  <a:pt x="1489951" y="937498"/>
                </a:lnTo>
                <a:lnTo>
                  <a:pt x="1446175" y="957250"/>
                </a:lnTo>
                <a:lnTo>
                  <a:pt x="1401508" y="976407"/>
                </a:lnTo>
                <a:lnTo>
                  <a:pt x="1355973" y="994959"/>
                </a:lnTo>
                <a:lnTo>
                  <a:pt x="1309591" y="1012897"/>
                </a:lnTo>
                <a:lnTo>
                  <a:pt x="1262386" y="1030210"/>
                </a:lnTo>
                <a:lnTo>
                  <a:pt x="1214378" y="1046892"/>
                </a:lnTo>
                <a:lnTo>
                  <a:pt x="1165589" y="1062931"/>
                </a:lnTo>
                <a:lnTo>
                  <a:pt x="1116043" y="1078319"/>
                </a:lnTo>
                <a:lnTo>
                  <a:pt x="1065761" y="1093046"/>
                </a:lnTo>
                <a:lnTo>
                  <a:pt x="1014766" y="1107104"/>
                </a:lnTo>
                <a:lnTo>
                  <a:pt x="963078" y="1120483"/>
                </a:lnTo>
                <a:lnTo>
                  <a:pt x="910722" y="1133173"/>
                </a:lnTo>
                <a:lnTo>
                  <a:pt x="857717" y="1145166"/>
                </a:lnTo>
                <a:lnTo>
                  <a:pt x="804088" y="1156452"/>
                </a:lnTo>
                <a:lnTo>
                  <a:pt x="749855" y="1167022"/>
                </a:lnTo>
                <a:lnTo>
                  <a:pt x="695041" y="1176867"/>
                </a:lnTo>
                <a:lnTo>
                  <a:pt x="639669" y="1185978"/>
                </a:lnTo>
                <a:lnTo>
                  <a:pt x="583759" y="1194345"/>
                </a:lnTo>
                <a:lnTo>
                  <a:pt x="527334" y="1201959"/>
                </a:lnTo>
                <a:lnTo>
                  <a:pt x="470417" y="1208810"/>
                </a:lnTo>
                <a:lnTo>
                  <a:pt x="413030" y="1214890"/>
                </a:lnTo>
                <a:lnTo>
                  <a:pt x="355194" y="1220190"/>
                </a:lnTo>
                <a:lnTo>
                  <a:pt x="296932" y="1224699"/>
                </a:lnTo>
                <a:lnTo>
                  <a:pt x="238265" y="1228410"/>
                </a:lnTo>
                <a:lnTo>
                  <a:pt x="179217" y="1231312"/>
                </a:lnTo>
                <a:lnTo>
                  <a:pt x="119808" y="1233396"/>
                </a:lnTo>
                <a:lnTo>
                  <a:pt x="60062" y="1234653"/>
                </a:lnTo>
                <a:lnTo>
                  <a:pt x="0" y="1235075"/>
                </a:lnTo>
                <a:lnTo>
                  <a:pt x="308863" y="1235075"/>
                </a:lnTo>
                <a:lnTo>
                  <a:pt x="368918" y="1234653"/>
                </a:lnTo>
                <a:lnTo>
                  <a:pt x="428658" y="1233396"/>
                </a:lnTo>
                <a:lnTo>
                  <a:pt x="488060" y="1231312"/>
                </a:lnTo>
                <a:lnTo>
                  <a:pt x="547102" y="1228410"/>
                </a:lnTo>
                <a:lnTo>
                  <a:pt x="605763" y="1224699"/>
                </a:lnTo>
                <a:lnTo>
                  <a:pt x="664019" y="1220190"/>
                </a:lnTo>
                <a:lnTo>
                  <a:pt x="721849" y="1214890"/>
                </a:lnTo>
                <a:lnTo>
                  <a:pt x="779232" y="1208810"/>
                </a:lnTo>
                <a:lnTo>
                  <a:pt x="836144" y="1201959"/>
                </a:lnTo>
                <a:lnTo>
                  <a:pt x="892564" y="1194345"/>
                </a:lnTo>
                <a:lnTo>
                  <a:pt x="948469" y="1185978"/>
                </a:lnTo>
                <a:lnTo>
                  <a:pt x="1003838" y="1176867"/>
                </a:lnTo>
                <a:lnTo>
                  <a:pt x="1058648" y="1167022"/>
                </a:lnTo>
                <a:lnTo>
                  <a:pt x="1112877" y="1156452"/>
                </a:lnTo>
                <a:lnTo>
                  <a:pt x="1166503" y="1145166"/>
                </a:lnTo>
                <a:lnTo>
                  <a:pt x="1219504" y="1133173"/>
                </a:lnTo>
                <a:lnTo>
                  <a:pt x="1271859" y="1120483"/>
                </a:lnTo>
                <a:lnTo>
                  <a:pt x="1323544" y="1107104"/>
                </a:lnTo>
                <a:lnTo>
                  <a:pt x="1374537" y="1093046"/>
                </a:lnTo>
                <a:lnTo>
                  <a:pt x="1424817" y="1078319"/>
                </a:lnTo>
                <a:lnTo>
                  <a:pt x="1474362" y="1062931"/>
                </a:lnTo>
                <a:lnTo>
                  <a:pt x="1523149" y="1046892"/>
                </a:lnTo>
                <a:lnTo>
                  <a:pt x="1571156" y="1030210"/>
                </a:lnTo>
                <a:lnTo>
                  <a:pt x="1618361" y="1012897"/>
                </a:lnTo>
                <a:lnTo>
                  <a:pt x="1664742" y="994959"/>
                </a:lnTo>
                <a:lnTo>
                  <a:pt x="1710277" y="976407"/>
                </a:lnTo>
                <a:lnTo>
                  <a:pt x="1754943" y="957250"/>
                </a:lnTo>
                <a:lnTo>
                  <a:pt x="1798720" y="937498"/>
                </a:lnTo>
                <a:lnTo>
                  <a:pt x="1841584" y="917159"/>
                </a:lnTo>
                <a:lnTo>
                  <a:pt x="1883513" y="896242"/>
                </a:lnTo>
                <a:lnTo>
                  <a:pt x="1924486" y="874758"/>
                </a:lnTo>
                <a:lnTo>
                  <a:pt x="1964480" y="852714"/>
                </a:lnTo>
                <a:lnTo>
                  <a:pt x="2003473" y="830122"/>
                </a:lnTo>
                <a:lnTo>
                  <a:pt x="2041443" y="806988"/>
                </a:lnTo>
                <a:lnTo>
                  <a:pt x="2078367" y="783324"/>
                </a:lnTo>
                <a:lnTo>
                  <a:pt x="2114225" y="759138"/>
                </a:lnTo>
                <a:lnTo>
                  <a:pt x="2148993" y="734439"/>
                </a:lnTo>
                <a:lnTo>
                  <a:pt x="2182650" y="709237"/>
                </a:lnTo>
                <a:lnTo>
                  <a:pt x="2215173" y="683541"/>
                </a:lnTo>
                <a:lnTo>
                  <a:pt x="2246541" y="657360"/>
                </a:lnTo>
                <a:lnTo>
                  <a:pt x="2276730" y="630704"/>
                </a:lnTo>
                <a:lnTo>
                  <a:pt x="2305720" y="603581"/>
                </a:lnTo>
                <a:lnTo>
                  <a:pt x="2333488" y="576001"/>
                </a:lnTo>
                <a:lnTo>
                  <a:pt x="2360012" y="547973"/>
                </a:lnTo>
                <a:lnTo>
                  <a:pt x="2409238" y="490611"/>
                </a:lnTo>
                <a:lnTo>
                  <a:pt x="2453223" y="431568"/>
                </a:lnTo>
                <a:lnTo>
                  <a:pt x="2491789" y="370918"/>
                </a:lnTo>
                <a:lnTo>
                  <a:pt x="2508985" y="340014"/>
                </a:lnTo>
                <a:lnTo>
                  <a:pt x="2524760" y="308737"/>
                </a:lnTo>
                <a:close/>
              </a:path>
              <a:path w="2679065" h="1235075">
                <a:moveTo>
                  <a:pt x="2442972" y="0"/>
                </a:moveTo>
                <a:lnTo>
                  <a:pt x="2061590" y="308737"/>
                </a:lnTo>
                <a:lnTo>
                  <a:pt x="2679065" y="308737"/>
                </a:lnTo>
                <a:lnTo>
                  <a:pt x="2442972" y="0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044575" y="3857625"/>
            <a:ext cx="2443480" cy="1235075"/>
          </a:xfrm>
          <a:custGeom>
            <a:avLst/>
            <a:gdLst/>
            <a:ahLst/>
            <a:cxnLst/>
            <a:rect l="l" t="t" r="r" b="b"/>
            <a:pathLst>
              <a:path w="2443479" h="1235075">
                <a:moveTo>
                  <a:pt x="308737" y="0"/>
                </a:moveTo>
                <a:lnTo>
                  <a:pt x="0" y="0"/>
                </a:lnTo>
                <a:lnTo>
                  <a:pt x="326" y="20857"/>
                </a:lnTo>
                <a:lnTo>
                  <a:pt x="2936" y="62525"/>
                </a:lnTo>
                <a:lnTo>
                  <a:pt x="10126" y="116112"/>
                </a:lnTo>
                <a:lnTo>
                  <a:pt x="24567" y="180895"/>
                </a:lnTo>
                <a:lnTo>
                  <a:pt x="45037" y="244521"/>
                </a:lnTo>
                <a:lnTo>
                  <a:pt x="71368" y="306910"/>
                </a:lnTo>
                <a:lnTo>
                  <a:pt x="103391" y="367984"/>
                </a:lnTo>
                <a:lnTo>
                  <a:pt x="140938" y="427663"/>
                </a:lnTo>
                <a:lnTo>
                  <a:pt x="183840" y="485867"/>
                </a:lnTo>
                <a:lnTo>
                  <a:pt x="231929" y="542518"/>
                </a:lnTo>
                <a:lnTo>
                  <a:pt x="285036" y="597535"/>
                </a:lnTo>
                <a:lnTo>
                  <a:pt x="313418" y="624406"/>
                </a:lnTo>
                <a:lnTo>
                  <a:pt x="342993" y="650840"/>
                </a:lnTo>
                <a:lnTo>
                  <a:pt x="373737" y="676825"/>
                </a:lnTo>
                <a:lnTo>
                  <a:pt x="405631" y="702352"/>
                </a:lnTo>
                <a:lnTo>
                  <a:pt x="438653" y="727412"/>
                </a:lnTo>
                <a:lnTo>
                  <a:pt x="472783" y="751994"/>
                </a:lnTo>
                <a:lnTo>
                  <a:pt x="507998" y="776088"/>
                </a:lnTo>
                <a:lnTo>
                  <a:pt x="544279" y="799684"/>
                </a:lnTo>
                <a:lnTo>
                  <a:pt x="581603" y="822773"/>
                </a:lnTo>
                <a:lnTo>
                  <a:pt x="619951" y="845345"/>
                </a:lnTo>
                <a:lnTo>
                  <a:pt x="659300" y="867389"/>
                </a:lnTo>
                <a:lnTo>
                  <a:pt x="699631" y="888896"/>
                </a:lnTo>
                <a:lnTo>
                  <a:pt x="740921" y="909856"/>
                </a:lnTo>
                <a:lnTo>
                  <a:pt x="783150" y="930259"/>
                </a:lnTo>
                <a:lnTo>
                  <a:pt x="826296" y="950094"/>
                </a:lnTo>
                <a:lnTo>
                  <a:pt x="870339" y="969353"/>
                </a:lnTo>
                <a:lnTo>
                  <a:pt x="915258" y="988025"/>
                </a:lnTo>
                <a:lnTo>
                  <a:pt x="961031" y="1006100"/>
                </a:lnTo>
                <a:lnTo>
                  <a:pt x="1007638" y="1023568"/>
                </a:lnTo>
                <a:lnTo>
                  <a:pt x="1055057" y="1040420"/>
                </a:lnTo>
                <a:lnTo>
                  <a:pt x="1103268" y="1056645"/>
                </a:lnTo>
                <a:lnTo>
                  <a:pt x="1152248" y="1072233"/>
                </a:lnTo>
                <a:lnTo>
                  <a:pt x="1201978" y="1087175"/>
                </a:lnTo>
                <a:lnTo>
                  <a:pt x="1252436" y="1101461"/>
                </a:lnTo>
                <a:lnTo>
                  <a:pt x="1303602" y="1115081"/>
                </a:lnTo>
                <a:lnTo>
                  <a:pt x="1355453" y="1128024"/>
                </a:lnTo>
                <a:lnTo>
                  <a:pt x="1407969" y="1140281"/>
                </a:lnTo>
                <a:lnTo>
                  <a:pt x="1461129" y="1151843"/>
                </a:lnTo>
                <a:lnTo>
                  <a:pt x="1514912" y="1162698"/>
                </a:lnTo>
                <a:lnTo>
                  <a:pt x="1569297" y="1172837"/>
                </a:lnTo>
                <a:lnTo>
                  <a:pt x="1624263" y="1182251"/>
                </a:lnTo>
                <a:lnTo>
                  <a:pt x="1679788" y="1190929"/>
                </a:lnTo>
                <a:lnTo>
                  <a:pt x="1735852" y="1198862"/>
                </a:lnTo>
                <a:lnTo>
                  <a:pt x="1792434" y="1206038"/>
                </a:lnTo>
                <a:lnTo>
                  <a:pt x="1849512" y="1212450"/>
                </a:lnTo>
                <a:lnTo>
                  <a:pt x="1907066" y="1218086"/>
                </a:lnTo>
                <a:lnTo>
                  <a:pt x="1965074" y="1222936"/>
                </a:lnTo>
                <a:lnTo>
                  <a:pt x="2023516" y="1226992"/>
                </a:lnTo>
                <a:lnTo>
                  <a:pt x="2082369" y="1230242"/>
                </a:lnTo>
                <a:lnTo>
                  <a:pt x="2141614" y="1232677"/>
                </a:lnTo>
                <a:lnTo>
                  <a:pt x="2201230" y="1234288"/>
                </a:lnTo>
                <a:lnTo>
                  <a:pt x="2261194" y="1235063"/>
                </a:lnTo>
                <a:lnTo>
                  <a:pt x="2321487" y="1234994"/>
                </a:lnTo>
                <a:lnTo>
                  <a:pt x="2382086" y="1234069"/>
                </a:lnTo>
                <a:lnTo>
                  <a:pt x="2442972" y="1232281"/>
                </a:lnTo>
                <a:lnTo>
                  <a:pt x="2381078" y="1229575"/>
                </a:lnTo>
                <a:lnTo>
                  <a:pt x="2319684" y="1225998"/>
                </a:lnTo>
                <a:lnTo>
                  <a:pt x="2258810" y="1221562"/>
                </a:lnTo>
                <a:lnTo>
                  <a:pt x="2198475" y="1216279"/>
                </a:lnTo>
                <a:lnTo>
                  <a:pt x="2138701" y="1210161"/>
                </a:lnTo>
                <a:lnTo>
                  <a:pt x="2079507" y="1203219"/>
                </a:lnTo>
                <a:lnTo>
                  <a:pt x="2020915" y="1195464"/>
                </a:lnTo>
                <a:lnTo>
                  <a:pt x="1962945" y="1186910"/>
                </a:lnTo>
                <a:lnTo>
                  <a:pt x="1905616" y="1177568"/>
                </a:lnTo>
                <a:lnTo>
                  <a:pt x="1848951" y="1167449"/>
                </a:lnTo>
                <a:lnTo>
                  <a:pt x="1792968" y="1156565"/>
                </a:lnTo>
                <a:lnTo>
                  <a:pt x="1737689" y="1144928"/>
                </a:lnTo>
                <a:lnTo>
                  <a:pt x="1683133" y="1132551"/>
                </a:lnTo>
                <a:lnTo>
                  <a:pt x="1629322" y="1119444"/>
                </a:lnTo>
                <a:lnTo>
                  <a:pt x="1576275" y="1105620"/>
                </a:lnTo>
                <a:lnTo>
                  <a:pt x="1524014" y="1091090"/>
                </a:lnTo>
                <a:lnTo>
                  <a:pt x="1472559" y="1075866"/>
                </a:lnTo>
                <a:lnTo>
                  <a:pt x="1421929" y="1059960"/>
                </a:lnTo>
                <a:lnTo>
                  <a:pt x="1372146" y="1043384"/>
                </a:lnTo>
                <a:lnTo>
                  <a:pt x="1323230" y="1026150"/>
                </a:lnTo>
                <a:lnTo>
                  <a:pt x="1275201" y="1008269"/>
                </a:lnTo>
                <a:lnTo>
                  <a:pt x="1228080" y="989753"/>
                </a:lnTo>
                <a:lnTo>
                  <a:pt x="1181888" y="970614"/>
                </a:lnTo>
                <a:lnTo>
                  <a:pt x="1136644" y="950864"/>
                </a:lnTo>
                <a:lnTo>
                  <a:pt x="1092369" y="930514"/>
                </a:lnTo>
                <a:lnTo>
                  <a:pt x="1049083" y="909577"/>
                </a:lnTo>
                <a:lnTo>
                  <a:pt x="1006808" y="888065"/>
                </a:lnTo>
                <a:lnTo>
                  <a:pt x="965563" y="865988"/>
                </a:lnTo>
                <a:lnTo>
                  <a:pt x="925369" y="843359"/>
                </a:lnTo>
                <a:lnTo>
                  <a:pt x="886246" y="820190"/>
                </a:lnTo>
                <a:lnTo>
                  <a:pt x="848215" y="796492"/>
                </a:lnTo>
                <a:lnTo>
                  <a:pt x="811297" y="772277"/>
                </a:lnTo>
                <a:lnTo>
                  <a:pt x="775510" y="747558"/>
                </a:lnTo>
                <a:lnTo>
                  <a:pt x="740877" y="722345"/>
                </a:lnTo>
                <a:lnTo>
                  <a:pt x="707418" y="696651"/>
                </a:lnTo>
                <a:lnTo>
                  <a:pt x="675152" y="670488"/>
                </a:lnTo>
                <a:lnTo>
                  <a:pt x="644101" y="643867"/>
                </a:lnTo>
                <a:lnTo>
                  <a:pt x="614284" y="616799"/>
                </a:lnTo>
                <a:lnTo>
                  <a:pt x="585723" y="589298"/>
                </a:lnTo>
                <a:lnTo>
                  <a:pt x="558437" y="561375"/>
                </a:lnTo>
                <a:lnTo>
                  <a:pt x="532448" y="533041"/>
                </a:lnTo>
                <a:lnTo>
                  <a:pt x="484439" y="475189"/>
                </a:lnTo>
                <a:lnTo>
                  <a:pt x="441860" y="415836"/>
                </a:lnTo>
                <a:lnTo>
                  <a:pt x="404874" y="355078"/>
                </a:lnTo>
                <a:lnTo>
                  <a:pt x="373645" y="293009"/>
                </a:lnTo>
                <a:lnTo>
                  <a:pt x="348336" y="229722"/>
                </a:lnTo>
                <a:lnTo>
                  <a:pt x="329111" y="165313"/>
                </a:lnTo>
                <a:lnTo>
                  <a:pt x="316132" y="99876"/>
                </a:lnTo>
                <a:lnTo>
                  <a:pt x="309565" y="33505"/>
                </a:lnTo>
                <a:lnTo>
                  <a:pt x="308737" y="0"/>
                </a:lnTo>
                <a:close/>
              </a:path>
            </a:pathLst>
          </a:custGeom>
          <a:solidFill>
            <a:srgbClr val="9A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044575" y="3857625"/>
            <a:ext cx="4967605" cy="1235075"/>
          </a:xfrm>
          <a:custGeom>
            <a:avLst/>
            <a:gdLst/>
            <a:ahLst/>
            <a:cxnLst/>
            <a:rect l="l" t="t" r="r" b="b"/>
            <a:pathLst>
              <a:path w="4967605" h="1235075">
                <a:moveTo>
                  <a:pt x="2288540" y="1235075"/>
                </a:moveTo>
                <a:lnTo>
                  <a:pt x="2348602" y="1234653"/>
                </a:lnTo>
                <a:lnTo>
                  <a:pt x="2408348" y="1233396"/>
                </a:lnTo>
                <a:lnTo>
                  <a:pt x="2467757" y="1231312"/>
                </a:lnTo>
                <a:lnTo>
                  <a:pt x="2526805" y="1228410"/>
                </a:lnTo>
                <a:lnTo>
                  <a:pt x="2585472" y="1224699"/>
                </a:lnTo>
                <a:lnTo>
                  <a:pt x="2643734" y="1220190"/>
                </a:lnTo>
                <a:lnTo>
                  <a:pt x="2701570" y="1214890"/>
                </a:lnTo>
                <a:lnTo>
                  <a:pt x="2758957" y="1208810"/>
                </a:lnTo>
                <a:lnTo>
                  <a:pt x="2815874" y="1201959"/>
                </a:lnTo>
                <a:lnTo>
                  <a:pt x="2872299" y="1194345"/>
                </a:lnTo>
                <a:lnTo>
                  <a:pt x="2928209" y="1185978"/>
                </a:lnTo>
                <a:lnTo>
                  <a:pt x="2983581" y="1176867"/>
                </a:lnTo>
                <a:lnTo>
                  <a:pt x="3038395" y="1167022"/>
                </a:lnTo>
                <a:lnTo>
                  <a:pt x="3092628" y="1156452"/>
                </a:lnTo>
                <a:lnTo>
                  <a:pt x="3146257" y="1145166"/>
                </a:lnTo>
                <a:lnTo>
                  <a:pt x="3199262" y="1133173"/>
                </a:lnTo>
                <a:lnTo>
                  <a:pt x="3251618" y="1120483"/>
                </a:lnTo>
                <a:lnTo>
                  <a:pt x="3303306" y="1107104"/>
                </a:lnTo>
                <a:lnTo>
                  <a:pt x="3354301" y="1093046"/>
                </a:lnTo>
                <a:lnTo>
                  <a:pt x="3404583" y="1078319"/>
                </a:lnTo>
                <a:lnTo>
                  <a:pt x="3454129" y="1062931"/>
                </a:lnTo>
                <a:lnTo>
                  <a:pt x="3502918" y="1046892"/>
                </a:lnTo>
                <a:lnTo>
                  <a:pt x="3550926" y="1030210"/>
                </a:lnTo>
                <a:lnTo>
                  <a:pt x="3598131" y="1012897"/>
                </a:lnTo>
                <a:lnTo>
                  <a:pt x="3644513" y="994959"/>
                </a:lnTo>
                <a:lnTo>
                  <a:pt x="3690048" y="976407"/>
                </a:lnTo>
                <a:lnTo>
                  <a:pt x="3734715" y="957250"/>
                </a:lnTo>
                <a:lnTo>
                  <a:pt x="3778491" y="937498"/>
                </a:lnTo>
                <a:lnTo>
                  <a:pt x="3821354" y="917159"/>
                </a:lnTo>
                <a:lnTo>
                  <a:pt x="3863282" y="896242"/>
                </a:lnTo>
                <a:lnTo>
                  <a:pt x="3904254" y="874758"/>
                </a:lnTo>
                <a:lnTo>
                  <a:pt x="3944246" y="852714"/>
                </a:lnTo>
                <a:lnTo>
                  <a:pt x="3983237" y="830122"/>
                </a:lnTo>
                <a:lnTo>
                  <a:pt x="4021205" y="806988"/>
                </a:lnTo>
                <a:lnTo>
                  <a:pt x="4058127" y="783324"/>
                </a:lnTo>
                <a:lnTo>
                  <a:pt x="4093982" y="759138"/>
                </a:lnTo>
                <a:lnTo>
                  <a:pt x="4128747" y="734439"/>
                </a:lnTo>
                <a:lnTo>
                  <a:pt x="4162401" y="709237"/>
                </a:lnTo>
                <a:lnTo>
                  <a:pt x="4194921" y="683541"/>
                </a:lnTo>
                <a:lnTo>
                  <a:pt x="4226284" y="657360"/>
                </a:lnTo>
                <a:lnTo>
                  <a:pt x="4256470" y="630704"/>
                </a:lnTo>
                <a:lnTo>
                  <a:pt x="4285455" y="603581"/>
                </a:lnTo>
                <a:lnTo>
                  <a:pt x="4313219" y="576001"/>
                </a:lnTo>
                <a:lnTo>
                  <a:pt x="4339737" y="547973"/>
                </a:lnTo>
                <a:lnTo>
                  <a:pt x="4388953" y="490611"/>
                </a:lnTo>
                <a:lnTo>
                  <a:pt x="4432926" y="431568"/>
                </a:lnTo>
                <a:lnTo>
                  <a:pt x="4471479" y="370918"/>
                </a:lnTo>
                <a:lnTo>
                  <a:pt x="4504436" y="308737"/>
                </a:lnTo>
                <a:lnTo>
                  <a:pt x="4350131" y="308737"/>
                </a:lnTo>
                <a:lnTo>
                  <a:pt x="4731512" y="0"/>
                </a:lnTo>
                <a:lnTo>
                  <a:pt x="4967605" y="308737"/>
                </a:lnTo>
                <a:lnTo>
                  <a:pt x="4813300" y="308737"/>
                </a:lnTo>
                <a:lnTo>
                  <a:pt x="4780329" y="370918"/>
                </a:lnTo>
                <a:lnTo>
                  <a:pt x="4741763" y="431568"/>
                </a:lnTo>
                <a:lnTo>
                  <a:pt x="4697778" y="490611"/>
                </a:lnTo>
                <a:lnTo>
                  <a:pt x="4648552" y="547973"/>
                </a:lnTo>
                <a:lnTo>
                  <a:pt x="4622028" y="576001"/>
                </a:lnTo>
                <a:lnTo>
                  <a:pt x="4594260" y="603581"/>
                </a:lnTo>
                <a:lnTo>
                  <a:pt x="4565270" y="630704"/>
                </a:lnTo>
                <a:lnTo>
                  <a:pt x="4535081" y="657360"/>
                </a:lnTo>
                <a:lnTo>
                  <a:pt x="4503713" y="683541"/>
                </a:lnTo>
                <a:lnTo>
                  <a:pt x="4471190" y="709237"/>
                </a:lnTo>
                <a:lnTo>
                  <a:pt x="4437533" y="734439"/>
                </a:lnTo>
                <a:lnTo>
                  <a:pt x="4402765" y="759138"/>
                </a:lnTo>
                <a:lnTo>
                  <a:pt x="4366907" y="783324"/>
                </a:lnTo>
                <a:lnTo>
                  <a:pt x="4329983" y="806988"/>
                </a:lnTo>
                <a:lnTo>
                  <a:pt x="4292013" y="830122"/>
                </a:lnTo>
                <a:lnTo>
                  <a:pt x="4253020" y="852714"/>
                </a:lnTo>
                <a:lnTo>
                  <a:pt x="4213026" y="874758"/>
                </a:lnTo>
                <a:lnTo>
                  <a:pt x="4172053" y="896242"/>
                </a:lnTo>
                <a:lnTo>
                  <a:pt x="4130124" y="917159"/>
                </a:lnTo>
                <a:lnTo>
                  <a:pt x="4087260" y="937498"/>
                </a:lnTo>
                <a:lnTo>
                  <a:pt x="4043483" y="957250"/>
                </a:lnTo>
                <a:lnTo>
                  <a:pt x="3998817" y="976407"/>
                </a:lnTo>
                <a:lnTo>
                  <a:pt x="3953282" y="994959"/>
                </a:lnTo>
                <a:lnTo>
                  <a:pt x="3906901" y="1012897"/>
                </a:lnTo>
                <a:lnTo>
                  <a:pt x="3859696" y="1030210"/>
                </a:lnTo>
                <a:lnTo>
                  <a:pt x="3811689" y="1046892"/>
                </a:lnTo>
                <a:lnTo>
                  <a:pt x="3762902" y="1062931"/>
                </a:lnTo>
                <a:lnTo>
                  <a:pt x="3713357" y="1078319"/>
                </a:lnTo>
                <a:lnTo>
                  <a:pt x="3663077" y="1093046"/>
                </a:lnTo>
                <a:lnTo>
                  <a:pt x="3612084" y="1107104"/>
                </a:lnTo>
                <a:lnTo>
                  <a:pt x="3560399" y="1120483"/>
                </a:lnTo>
                <a:lnTo>
                  <a:pt x="3508044" y="1133173"/>
                </a:lnTo>
                <a:lnTo>
                  <a:pt x="3455043" y="1145166"/>
                </a:lnTo>
                <a:lnTo>
                  <a:pt x="3401417" y="1156452"/>
                </a:lnTo>
                <a:lnTo>
                  <a:pt x="3347188" y="1167022"/>
                </a:lnTo>
                <a:lnTo>
                  <a:pt x="3292378" y="1176867"/>
                </a:lnTo>
                <a:lnTo>
                  <a:pt x="3237009" y="1185978"/>
                </a:lnTo>
                <a:lnTo>
                  <a:pt x="3181104" y="1194345"/>
                </a:lnTo>
                <a:lnTo>
                  <a:pt x="3124684" y="1201959"/>
                </a:lnTo>
                <a:lnTo>
                  <a:pt x="3067772" y="1208810"/>
                </a:lnTo>
                <a:lnTo>
                  <a:pt x="3010389" y="1214890"/>
                </a:lnTo>
                <a:lnTo>
                  <a:pt x="2952559" y="1220190"/>
                </a:lnTo>
                <a:lnTo>
                  <a:pt x="2894303" y="1224699"/>
                </a:lnTo>
                <a:lnTo>
                  <a:pt x="2835642" y="1228410"/>
                </a:lnTo>
                <a:lnTo>
                  <a:pt x="2776600" y="1231312"/>
                </a:lnTo>
                <a:lnTo>
                  <a:pt x="2717198" y="1233396"/>
                </a:lnTo>
                <a:lnTo>
                  <a:pt x="2657458" y="1234653"/>
                </a:lnTo>
                <a:lnTo>
                  <a:pt x="2597404" y="1235075"/>
                </a:lnTo>
                <a:lnTo>
                  <a:pt x="2288540" y="1235075"/>
                </a:lnTo>
                <a:lnTo>
                  <a:pt x="2226577" y="1234631"/>
                </a:lnTo>
                <a:lnTo>
                  <a:pt x="2165020" y="1233306"/>
                </a:lnTo>
                <a:lnTo>
                  <a:pt x="2103891" y="1231113"/>
                </a:lnTo>
                <a:lnTo>
                  <a:pt x="2043211" y="1228061"/>
                </a:lnTo>
                <a:lnTo>
                  <a:pt x="1982999" y="1224163"/>
                </a:lnTo>
                <a:lnTo>
                  <a:pt x="1923276" y="1219428"/>
                </a:lnTo>
                <a:lnTo>
                  <a:pt x="1864064" y="1213870"/>
                </a:lnTo>
                <a:lnTo>
                  <a:pt x="1805383" y="1207498"/>
                </a:lnTo>
                <a:lnTo>
                  <a:pt x="1747254" y="1200325"/>
                </a:lnTo>
                <a:lnTo>
                  <a:pt x="1689698" y="1192360"/>
                </a:lnTo>
                <a:lnTo>
                  <a:pt x="1632735" y="1183616"/>
                </a:lnTo>
                <a:lnTo>
                  <a:pt x="1576386" y="1174104"/>
                </a:lnTo>
                <a:lnTo>
                  <a:pt x="1520673" y="1163834"/>
                </a:lnTo>
                <a:lnTo>
                  <a:pt x="1465615" y="1152818"/>
                </a:lnTo>
                <a:lnTo>
                  <a:pt x="1411233" y="1141068"/>
                </a:lnTo>
                <a:lnTo>
                  <a:pt x="1357548" y="1128594"/>
                </a:lnTo>
                <a:lnTo>
                  <a:pt x="1304582" y="1115407"/>
                </a:lnTo>
                <a:lnTo>
                  <a:pt x="1252354" y="1101520"/>
                </a:lnTo>
                <a:lnTo>
                  <a:pt x="1200886" y="1086942"/>
                </a:lnTo>
                <a:lnTo>
                  <a:pt x="1150198" y="1071686"/>
                </a:lnTo>
                <a:lnTo>
                  <a:pt x="1100311" y="1055762"/>
                </a:lnTo>
                <a:lnTo>
                  <a:pt x="1051246" y="1039182"/>
                </a:lnTo>
                <a:lnTo>
                  <a:pt x="1003024" y="1021956"/>
                </a:lnTo>
                <a:lnTo>
                  <a:pt x="955664" y="1004097"/>
                </a:lnTo>
                <a:lnTo>
                  <a:pt x="909189" y="985614"/>
                </a:lnTo>
                <a:lnTo>
                  <a:pt x="863619" y="966521"/>
                </a:lnTo>
                <a:lnTo>
                  <a:pt x="818974" y="946826"/>
                </a:lnTo>
                <a:lnTo>
                  <a:pt x="775275" y="926543"/>
                </a:lnTo>
                <a:lnTo>
                  <a:pt x="732544" y="905682"/>
                </a:lnTo>
                <a:lnTo>
                  <a:pt x="690800" y="884254"/>
                </a:lnTo>
                <a:lnTo>
                  <a:pt x="650065" y="862270"/>
                </a:lnTo>
                <a:lnTo>
                  <a:pt x="610360" y="839742"/>
                </a:lnTo>
                <a:lnTo>
                  <a:pt x="571705" y="816681"/>
                </a:lnTo>
                <a:lnTo>
                  <a:pt x="534120" y="793098"/>
                </a:lnTo>
                <a:lnTo>
                  <a:pt x="497627" y="769005"/>
                </a:lnTo>
                <a:lnTo>
                  <a:pt x="462247" y="744412"/>
                </a:lnTo>
                <a:lnTo>
                  <a:pt x="428000" y="719330"/>
                </a:lnTo>
                <a:lnTo>
                  <a:pt x="394906" y="693771"/>
                </a:lnTo>
                <a:lnTo>
                  <a:pt x="362988" y="667747"/>
                </a:lnTo>
                <a:lnTo>
                  <a:pt x="332265" y="641267"/>
                </a:lnTo>
                <a:lnTo>
                  <a:pt x="302758" y="614344"/>
                </a:lnTo>
                <a:lnTo>
                  <a:pt x="274488" y="586989"/>
                </a:lnTo>
                <a:lnTo>
                  <a:pt x="247476" y="559213"/>
                </a:lnTo>
                <a:lnTo>
                  <a:pt x="221742" y="531027"/>
                </a:lnTo>
                <a:lnTo>
                  <a:pt x="174194" y="473469"/>
                </a:lnTo>
                <a:lnTo>
                  <a:pt x="132008" y="414407"/>
                </a:lnTo>
                <a:lnTo>
                  <a:pt x="95352" y="353928"/>
                </a:lnTo>
                <a:lnTo>
                  <a:pt x="64391" y="292124"/>
                </a:lnTo>
                <a:lnTo>
                  <a:pt x="39291" y="229084"/>
                </a:lnTo>
                <a:lnTo>
                  <a:pt x="20219" y="164896"/>
                </a:lnTo>
                <a:lnTo>
                  <a:pt x="7341" y="99652"/>
                </a:lnTo>
                <a:lnTo>
                  <a:pt x="822" y="33440"/>
                </a:lnTo>
                <a:lnTo>
                  <a:pt x="0" y="0"/>
                </a:lnTo>
                <a:lnTo>
                  <a:pt x="308737" y="0"/>
                </a:lnTo>
                <a:lnTo>
                  <a:pt x="309565" y="33505"/>
                </a:lnTo>
                <a:lnTo>
                  <a:pt x="312037" y="66801"/>
                </a:lnTo>
                <a:lnTo>
                  <a:pt x="321830" y="132717"/>
                </a:lnTo>
                <a:lnTo>
                  <a:pt x="337953" y="197652"/>
                </a:lnTo>
                <a:lnTo>
                  <a:pt x="360240" y="261511"/>
                </a:lnTo>
                <a:lnTo>
                  <a:pt x="388530" y="324201"/>
                </a:lnTo>
                <a:lnTo>
                  <a:pt x="422658" y="385627"/>
                </a:lnTo>
                <a:lnTo>
                  <a:pt x="462461" y="445694"/>
                </a:lnTo>
                <a:lnTo>
                  <a:pt x="507775" y="504308"/>
                </a:lnTo>
                <a:lnTo>
                  <a:pt x="558437" y="561375"/>
                </a:lnTo>
                <a:lnTo>
                  <a:pt x="585723" y="589298"/>
                </a:lnTo>
                <a:lnTo>
                  <a:pt x="614284" y="616799"/>
                </a:lnTo>
                <a:lnTo>
                  <a:pt x="644101" y="643867"/>
                </a:lnTo>
                <a:lnTo>
                  <a:pt x="675152" y="670488"/>
                </a:lnTo>
                <a:lnTo>
                  <a:pt x="707418" y="696651"/>
                </a:lnTo>
                <a:lnTo>
                  <a:pt x="740877" y="722345"/>
                </a:lnTo>
                <a:lnTo>
                  <a:pt x="775510" y="747558"/>
                </a:lnTo>
                <a:lnTo>
                  <a:pt x="811297" y="772277"/>
                </a:lnTo>
                <a:lnTo>
                  <a:pt x="848215" y="796492"/>
                </a:lnTo>
                <a:lnTo>
                  <a:pt x="886246" y="820190"/>
                </a:lnTo>
                <a:lnTo>
                  <a:pt x="925369" y="843359"/>
                </a:lnTo>
                <a:lnTo>
                  <a:pt x="965563" y="865988"/>
                </a:lnTo>
                <a:lnTo>
                  <a:pt x="1006808" y="888065"/>
                </a:lnTo>
                <a:lnTo>
                  <a:pt x="1049083" y="909577"/>
                </a:lnTo>
                <a:lnTo>
                  <a:pt x="1092369" y="930514"/>
                </a:lnTo>
                <a:lnTo>
                  <a:pt x="1136644" y="950864"/>
                </a:lnTo>
                <a:lnTo>
                  <a:pt x="1181888" y="970614"/>
                </a:lnTo>
                <a:lnTo>
                  <a:pt x="1228080" y="989753"/>
                </a:lnTo>
                <a:lnTo>
                  <a:pt x="1275201" y="1008269"/>
                </a:lnTo>
                <a:lnTo>
                  <a:pt x="1323230" y="1026150"/>
                </a:lnTo>
                <a:lnTo>
                  <a:pt x="1372146" y="1043384"/>
                </a:lnTo>
                <a:lnTo>
                  <a:pt x="1421929" y="1059960"/>
                </a:lnTo>
                <a:lnTo>
                  <a:pt x="1472559" y="1075866"/>
                </a:lnTo>
                <a:lnTo>
                  <a:pt x="1524014" y="1091090"/>
                </a:lnTo>
                <a:lnTo>
                  <a:pt x="1576275" y="1105620"/>
                </a:lnTo>
                <a:lnTo>
                  <a:pt x="1629322" y="1119444"/>
                </a:lnTo>
                <a:lnTo>
                  <a:pt x="1683133" y="1132551"/>
                </a:lnTo>
                <a:lnTo>
                  <a:pt x="1737689" y="1144928"/>
                </a:lnTo>
                <a:lnTo>
                  <a:pt x="1792968" y="1156565"/>
                </a:lnTo>
                <a:lnTo>
                  <a:pt x="1848951" y="1167449"/>
                </a:lnTo>
                <a:lnTo>
                  <a:pt x="1905616" y="1177568"/>
                </a:lnTo>
                <a:lnTo>
                  <a:pt x="1962945" y="1186910"/>
                </a:lnTo>
                <a:lnTo>
                  <a:pt x="2020915" y="1195464"/>
                </a:lnTo>
                <a:lnTo>
                  <a:pt x="2079507" y="1203219"/>
                </a:lnTo>
                <a:lnTo>
                  <a:pt x="2138701" y="1210161"/>
                </a:lnTo>
                <a:lnTo>
                  <a:pt x="2198475" y="1216279"/>
                </a:lnTo>
                <a:lnTo>
                  <a:pt x="2258810" y="1221562"/>
                </a:lnTo>
                <a:lnTo>
                  <a:pt x="2319684" y="1225998"/>
                </a:lnTo>
                <a:lnTo>
                  <a:pt x="2381078" y="1229575"/>
                </a:lnTo>
                <a:lnTo>
                  <a:pt x="2442972" y="1232281"/>
                </a:lnTo>
              </a:path>
            </a:pathLst>
          </a:custGeom>
          <a:ln w="25400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881062" y="2419286"/>
            <a:ext cx="1400365" cy="65405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1125423" y="2561920"/>
            <a:ext cx="883285" cy="3619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b="1" spc="-5" dirty="0">
                <a:latin typeface="Arial"/>
                <a:cs typeface="Arial"/>
              </a:rPr>
              <a:t>Социальная</a:t>
            </a:r>
            <a:endParaRPr sz="1100">
              <a:latin typeface="Arial"/>
              <a:cs typeface="Arial"/>
            </a:endParaRPr>
          </a:p>
          <a:p>
            <a:pPr marL="44450">
              <a:lnSpc>
                <a:spcPct val="100000"/>
              </a:lnSpc>
            </a:pPr>
            <a:r>
              <a:rPr sz="1100" b="1" dirty="0">
                <a:latin typeface="Arial"/>
                <a:cs typeface="Arial"/>
              </a:rPr>
              <a:t>активность</a:t>
            </a:r>
            <a:endParaRPr sz="1100">
              <a:latin typeface="Arial"/>
              <a:cs typeface="Arial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2486088" y="2058987"/>
            <a:ext cx="1400111" cy="65405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2687192" y="2201037"/>
            <a:ext cx="973455" cy="3613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66700" marR="5080" indent="-254635">
              <a:lnSpc>
                <a:spcPct val="100000"/>
              </a:lnSpc>
              <a:spcBef>
                <a:spcPts val="105"/>
              </a:spcBef>
            </a:pPr>
            <a:r>
              <a:rPr sz="1100" b="1" spc="-10" dirty="0">
                <a:latin typeface="Arial"/>
                <a:cs typeface="Arial"/>
              </a:rPr>
              <a:t>С</a:t>
            </a:r>
            <a:r>
              <a:rPr sz="1100" b="1" dirty="0">
                <a:latin typeface="Arial"/>
                <a:cs typeface="Arial"/>
              </a:rPr>
              <a:t>оврем</a:t>
            </a:r>
            <a:r>
              <a:rPr sz="1100" b="1" spc="-5" dirty="0">
                <a:latin typeface="Arial"/>
                <a:cs typeface="Arial"/>
              </a:rPr>
              <a:t>е</a:t>
            </a:r>
            <a:r>
              <a:rPr sz="1100" b="1" dirty="0">
                <a:latin typeface="Arial"/>
                <a:cs typeface="Arial"/>
              </a:rPr>
              <a:t>нн</a:t>
            </a:r>
            <a:r>
              <a:rPr sz="1100" b="1" spc="-5" dirty="0">
                <a:latin typeface="Arial"/>
                <a:cs typeface="Arial"/>
              </a:rPr>
              <a:t>ая  школа</a:t>
            </a:r>
            <a:endParaRPr sz="1100">
              <a:latin typeface="Arial"/>
              <a:cs typeface="Arial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2257425" y="3062223"/>
            <a:ext cx="494030" cy="451484"/>
          </a:xfrm>
          <a:custGeom>
            <a:avLst/>
            <a:gdLst/>
            <a:ahLst/>
            <a:cxnLst/>
            <a:rect l="l" t="t" r="r" b="b"/>
            <a:pathLst>
              <a:path w="494030" h="451485">
                <a:moveTo>
                  <a:pt x="493775" y="450976"/>
                </a:moveTo>
                <a:lnTo>
                  <a:pt x="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3140075" y="2701925"/>
            <a:ext cx="0" cy="501650"/>
          </a:xfrm>
          <a:custGeom>
            <a:avLst/>
            <a:gdLst/>
            <a:ahLst/>
            <a:cxnLst/>
            <a:rect l="l" t="t" r="r" b="b"/>
            <a:pathLst>
              <a:path h="501650">
                <a:moveTo>
                  <a:pt x="0" y="501650"/>
                </a:moveTo>
                <a:lnTo>
                  <a:pt x="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4051363" y="2465387"/>
            <a:ext cx="1412176" cy="65405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 txBox="1"/>
          <p:nvPr/>
        </p:nvSpPr>
        <p:spPr>
          <a:xfrm>
            <a:off x="4224020" y="2607310"/>
            <a:ext cx="1031875" cy="3613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34950" marR="5080" indent="-222885">
              <a:lnSpc>
                <a:spcPct val="100000"/>
              </a:lnSpc>
              <a:spcBef>
                <a:spcPts val="105"/>
              </a:spcBef>
            </a:pPr>
            <a:r>
              <a:rPr sz="1100" b="1" spc="-5" dirty="0">
                <a:latin typeface="Arial"/>
                <a:cs typeface="Arial"/>
              </a:rPr>
              <a:t>Успех</a:t>
            </a:r>
            <a:r>
              <a:rPr sz="1100" b="1" spc="-80" dirty="0">
                <a:latin typeface="Arial"/>
                <a:cs typeface="Arial"/>
              </a:rPr>
              <a:t> </a:t>
            </a:r>
            <a:r>
              <a:rPr sz="1100" b="1" spc="-5" dirty="0">
                <a:latin typeface="Arial"/>
                <a:cs typeface="Arial"/>
              </a:rPr>
              <a:t>каждого  </a:t>
            </a:r>
            <a:r>
              <a:rPr sz="1100" b="1" dirty="0">
                <a:latin typeface="Arial"/>
                <a:cs typeface="Arial"/>
              </a:rPr>
              <a:t>ребенка</a:t>
            </a:r>
            <a:endParaRPr sz="1100">
              <a:latin typeface="Arial"/>
              <a:cs typeface="Arial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881062" y="3406140"/>
            <a:ext cx="1400365" cy="659447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 txBox="1"/>
          <p:nvPr/>
        </p:nvSpPr>
        <p:spPr>
          <a:xfrm>
            <a:off x="1133043" y="3495547"/>
            <a:ext cx="868044" cy="482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20979">
              <a:lnSpc>
                <a:spcPct val="100000"/>
              </a:lnSpc>
              <a:spcBef>
                <a:spcPts val="95"/>
              </a:spcBef>
            </a:pPr>
            <a:r>
              <a:rPr sz="1000" b="1" spc="-5" dirty="0">
                <a:latin typeface="Arial"/>
                <a:cs typeface="Arial"/>
              </a:rPr>
              <a:t>Новые</a:t>
            </a:r>
            <a:endParaRPr sz="1000">
              <a:latin typeface="Arial"/>
              <a:cs typeface="Arial"/>
            </a:endParaRPr>
          </a:p>
          <a:p>
            <a:pPr marL="12065" marR="5080" algn="ctr">
              <a:lnSpc>
                <a:spcPct val="100000"/>
              </a:lnSpc>
            </a:pPr>
            <a:r>
              <a:rPr sz="1000" b="1" spc="-5" dirty="0">
                <a:latin typeface="Arial"/>
                <a:cs typeface="Arial"/>
              </a:rPr>
              <a:t>воз</a:t>
            </a:r>
            <a:r>
              <a:rPr sz="1000" b="1" spc="-10" dirty="0">
                <a:latin typeface="Arial"/>
                <a:cs typeface="Arial"/>
              </a:rPr>
              <a:t>м</a:t>
            </a:r>
            <a:r>
              <a:rPr sz="1000" b="1" spc="-5" dirty="0">
                <a:latin typeface="Arial"/>
                <a:cs typeface="Arial"/>
              </a:rPr>
              <a:t>о</a:t>
            </a:r>
            <a:r>
              <a:rPr sz="1000" b="1" spc="5" dirty="0">
                <a:latin typeface="Arial"/>
                <a:cs typeface="Arial"/>
              </a:rPr>
              <a:t>ж</a:t>
            </a:r>
            <a:r>
              <a:rPr sz="1000" b="1" spc="-5" dirty="0">
                <a:latin typeface="Arial"/>
                <a:cs typeface="Arial"/>
              </a:rPr>
              <a:t>нос</a:t>
            </a:r>
            <a:r>
              <a:rPr sz="1000" b="1" spc="-15" dirty="0">
                <a:latin typeface="Arial"/>
                <a:cs typeface="Arial"/>
              </a:rPr>
              <a:t>т</a:t>
            </a:r>
            <a:r>
              <a:rPr sz="1000" b="1" spc="-5" dirty="0">
                <a:latin typeface="Arial"/>
                <a:cs typeface="Arial"/>
              </a:rPr>
              <a:t>и  для</a:t>
            </a:r>
            <a:r>
              <a:rPr sz="1000" b="1" spc="-50" dirty="0">
                <a:latin typeface="Arial"/>
                <a:cs typeface="Arial"/>
              </a:rPr>
              <a:t> </a:t>
            </a:r>
            <a:r>
              <a:rPr sz="1000" b="1" spc="-5" dirty="0">
                <a:latin typeface="Arial"/>
                <a:cs typeface="Arial"/>
              </a:rPr>
              <a:t>каждого</a:t>
            </a:r>
            <a:endParaRPr sz="1000">
              <a:latin typeface="Arial"/>
              <a:cs typeface="Arial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2537460" y="3177539"/>
            <a:ext cx="1257300" cy="1216152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 txBox="1"/>
          <p:nvPr/>
        </p:nvSpPr>
        <p:spPr>
          <a:xfrm>
            <a:off x="2244725" y="3495547"/>
            <a:ext cx="1859280" cy="43878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1090"/>
              </a:lnSpc>
              <a:spcBef>
                <a:spcPts val="95"/>
              </a:spcBef>
              <a:tabLst>
                <a:tab pos="401320" algn="l"/>
              </a:tabLst>
            </a:pPr>
            <a:r>
              <a:rPr sz="1000" u="sng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	</a:t>
            </a:r>
            <a:endParaRPr sz="1000">
              <a:latin typeface="Times New Roman"/>
              <a:cs typeface="Times New Roman"/>
            </a:endParaRPr>
          </a:p>
          <a:p>
            <a:pPr marL="481965">
              <a:lnSpc>
                <a:spcPts val="1030"/>
              </a:lnSpc>
              <a:tabLst>
                <a:tab pos="1537970" algn="l"/>
                <a:tab pos="1845945" algn="l"/>
              </a:tabLst>
            </a:pPr>
            <a:r>
              <a:rPr sz="1000" b="1" spc="-10" dirty="0">
                <a:solidFill>
                  <a:srgbClr val="C00000"/>
                </a:solidFill>
                <a:latin typeface="Arial"/>
                <a:cs typeface="Arial"/>
              </a:rPr>
              <a:t>Федеральные	</a:t>
            </a:r>
            <a:r>
              <a:rPr sz="1000" u="sng" spc="-15" dirty="0">
                <a:solidFill>
                  <a:srgbClr val="C00000"/>
                </a:solidFill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000" u="sng" spc="-10" dirty="0">
                <a:solidFill>
                  <a:srgbClr val="C00000"/>
                </a:solidFill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	</a:t>
            </a:r>
            <a:endParaRPr sz="1000">
              <a:latin typeface="Times New Roman"/>
              <a:cs typeface="Times New Roman"/>
            </a:endParaRPr>
          </a:p>
          <a:p>
            <a:pPr algn="ctr">
              <a:lnSpc>
                <a:spcPts val="1140"/>
              </a:lnSpc>
            </a:pPr>
            <a:r>
              <a:rPr sz="1000" b="1" spc="-5" dirty="0">
                <a:solidFill>
                  <a:srgbClr val="C00000"/>
                </a:solidFill>
                <a:latin typeface="Arial"/>
                <a:cs typeface="Arial"/>
              </a:rPr>
              <a:t>проекты</a:t>
            </a:r>
            <a:endParaRPr sz="1000">
              <a:latin typeface="Arial"/>
              <a:cs typeface="Arial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3648075" y="3108325"/>
            <a:ext cx="414655" cy="367030"/>
          </a:xfrm>
          <a:custGeom>
            <a:avLst/>
            <a:gdLst/>
            <a:ahLst/>
            <a:cxnLst/>
            <a:rect l="l" t="t" r="r" b="b"/>
            <a:pathLst>
              <a:path w="414654" h="367029">
                <a:moveTo>
                  <a:pt x="414400" y="0"/>
                </a:moveTo>
                <a:lnTo>
                  <a:pt x="0" y="366775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4051363" y="3411537"/>
            <a:ext cx="1403032" cy="654050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 txBox="1"/>
          <p:nvPr/>
        </p:nvSpPr>
        <p:spPr>
          <a:xfrm>
            <a:off x="4233164" y="3554984"/>
            <a:ext cx="1192021" cy="32124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72720" marR="5080" indent="-160020">
              <a:lnSpc>
                <a:spcPct val="100000"/>
              </a:lnSpc>
              <a:spcBef>
                <a:spcPts val="105"/>
              </a:spcBef>
            </a:pPr>
            <a:r>
              <a:rPr lang="ru-RU" sz="1000" b="1" spc="-10" dirty="0" smtClean="0">
                <a:latin typeface="Arial"/>
                <a:cs typeface="Arial"/>
              </a:rPr>
              <a:t>Поддержка семей, имеющих детей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881062" y="4494212"/>
            <a:ext cx="1400365" cy="654050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 txBox="1"/>
          <p:nvPr/>
        </p:nvSpPr>
        <p:spPr>
          <a:xfrm>
            <a:off x="1136091" y="4685157"/>
            <a:ext cx="864235" cy="2705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800" b="1" dirty="0">
                <a:latin typeface="Arial"/>
                <a:cs typeface="Arial"/>
              </a:rPr>
              <a:t>Молодые</a:t>
            </a:r>
            <a:endParaRPr sz="8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sz="800" b="1" spc="-5" dirty="0">
                <a:latin typeface="Arial"/>
                <a:cs typeface="Arial"/>
              </a:rPr>
              <a:t>профессионалы</a:t>
            </a:r>
            <a:endParaRPr sz="800">
              <a:latin typeface="Arial"/>
              <a:cs typeface="Arial"/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2257425" y="4144898"/>
            <a:ext cx="441325" cy="360680"/>
          </a:xfrm>
          <a:custGeom>
            <a:avLst/>
            <a:gdLst/>
            <a:ahLst/>
            <a:cxnLst/>
            <a:rect l="l" t="t" r="r" b="b"/>
            <a:pathLst>
              <a:path w="441325" h="360679">
                <a:moveTo>
                  <a:pt x="441325" y="0"/>
                </a:moveTo>
                <a:lnTo>
                  <a:pt x="0" y="360425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3140075" y="4365625"/>
            <a:ext cx="0" cy="455930"/>
          </a:xfrm>
          <a:custGeom>
            <a:avLst/>
            <a:gdLst/>
            <a:ahLst/>
            <a:cxnLst/>
            <a:rect l="l" t="t" r="r" b="b"/>
            <a:pathLst>
              <a:path h="455929">
                <a:moveTo>
                  <a:pt x="0" y="0"/>
                </a:moveTo>
                <a:lnTo>
                  <a:pt x="0" y="455675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4051363" y="4540186"/>
            <a:ext cx="1398460" cy="654050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 txBox="1"/>
          <p:nvPr/>
        </p:nvSpPr>
        <p:spPr>
          <a:xfrm>
            <a:off x="4362703" y="4682997"/>
            <a:ext cx="753110" cy="3619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57480" marR="5080" indent="-144780">
              <a:lnSpc>
                <a:spcPct val="100000"/>
              </a:lnSpc>
              <a:spcBef>
                <a:spcPts val="100"/>
              </a:spcBef>
            </a:pPr>
            <a:r>
              <a:rPr sz="1100" b="1" spc="-5" dirty="0">
                <a:latin typeface="Arial"/>
                <a:cs typeface="Arial"/>
              </a:rPr>
              <a:t>Циф</a:t>
            </a:r>
            <a:r>
              <a:rPr sz="1100" b="1" spc="-10" dirty="0">
                <a:latin typeface="Arial"/>
                <a:cs typeface="Arial"/>
              </a:rPr>
              <a:t>р</a:t>
            </a:r>
            <a:r>
              <a:rPr sz="1100" b="1" dirty="0">
                <a:latin typeface="Arial"/>
                <a:cs typeface="Arial"/>
              </a:rPr>
              <a:t>овая  </a:t>
            </a:r>
            <a:r>
              <a:rPr sz="1100" b="1" spc="-5" dirty="0">
                <a:latin typeface="Arial"/>
                <a:cs typeface="Arial"/>
              </a:rPr>
              <a:t>школа</a:t>
            </a:r>
            <a:endParaRPr sz="1100">
              <a:latin typeface="Arial"/>
              <a:cs typeface="Arial"/>
            </a:endParaRPr>
          </a:p>
        </p:txBody>
      </p:sp>
      <p:sp>
        <p:nvSpPr>
          <p:cNvPr id="41" name="object 41"/>
          <p:cNvSpPr/>
          <p:nvPr/>
        </p:nvSpPr>
        <p:spPr>
          <a:xfrm>
            <a:off x="3648075" y="4100448"/>
            <a:ext cx="414655" cy="444500"/>
          </a:xfrm>
          <a:custGeom>
            <a:avLst/>
            <a:gdLst/>
            <a:ahLst/>
            <a:cxnLst/>
            <a:rect l="l" t="t" r="r" b="b"/>
            <a:pathLst>
              <a:path w="414654" h="444500">
                <a:moveTo>
                  <a:pt x="414400" y="444500"/>
                </a:moveTo>
                <a:lnTo>
                  <a:pt x="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2486088" y="4810188"/>
            <a:ext cx="1400111" cy="654050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 txBox="1"/>
          <p:nvPr/>
        </p:nvSpPr>
        <p:spPr>
          <a:xfrm>
            <a:off x="2828925" y="4954015"/>
            <a:ext cx="688975" cy="361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43815">
              <a:lnSpc>
                <a:spcPct val="100000"/>
              </a:lnSpc>
              <a:spcBef>
                <a:spcPts val="100"/>
              </a:spcBef>
            </a:pPr>
            <a:r>
              <a:rPr sz="1100" b="1" spc="-5" dirty="0">
                <a:latin typeface="Arial"/>
                <a:cs typeface="Arial"/>
              </a:rPr>
              <a:t>Учитель  </a:t>
            </a:r>
            <a:r>
              <a:rPr sz="1100" b="1" dirty="0">
                <a:latin typeface="Arial"/>
                <a:cs typeface="Arial"/>
              </a:rPr>
              <a:t>б</a:t>
            </a:r>
            <a:r>
              <a:rPr sz="1100" b="1" spc="-25" dirty="0">
                <a:latin typeface="Arial"/>
                <a:cs typeface="Arial"/>
              </a:rPr>
              <a:t>у</a:t>
            </a:r>
            <a:r>
              <a:rPr sz="1100" b="1" spc="-10" dirty="0">
                <a:latin typeface="Arial"/>
                <a:cs typeface="Arial"/>
              </a:rPr>
              <a:t>д</a:t>
            </a:r>
            <a:r>
              <a:rPr sz="1100" b="1" spc="-30" dirty="0">
                <a:latin typeface="Arial"/>
                <a:cs typeface="Arial"/>
              </a:rPr>
              <a:t>у</a:t>
            </a:r>
            <a:r>
              <a:rPr sz="1100" b="1" spc="-10" dirty="0">
                <a:latin typeface="Arial"/>
                <a:cs typeface="Arial"/>
              </a:rPr>
              <a:t>щ</a:t>
            </a:r>
            <a:r>
              <a:rPr sz="1100" b="1" spc="-5" dirty="0">
                <a:latin typeface="Arial"/>
                <a:cs typeface="Arial"/>
              </a:rPr>
              <a:t>е</a:t>
            </a:r>
            <a:r>
              <a:rPr sz="1100" b="1" spc="-10" dirty="0">
                <a:latin typeface="Arial"/>
                <a:cs typeface="Arial"/>
              </a:rPr>
              <a:t>г</a:t>
            </a:r>
            <a:r>
              <a:rPr sz="1100" b="1" dirty="0">
                <a:latin typeface="Arial"/>
                <a:cs typeface="Arial"/>
              </a:rPr>
              <a:t>о</a:t>
            </a:r>
            <a:endParaRPr sz="1100">
              <a:latin typeface="Arial"/>
              <a:cs typeface="Arial"/>
            </a:endParaRPr>
          </a:p>
        </p:txBody>
      </p:sp>
      <p:sp>
        <p:nvSpPr>
          <p:cNvPr id="44" name="object 44"/>
          <p:cNvSpPr/>
          <p:nvPr/>
        </p:nvSpPr>
        <p:spPr>
          <a:xfrm>
            <a:off x="6364351" y="1125600"/>
            <a:ext cx="8255" cy="5283200"/>
          </a:xfrm>
          <a:custGeom>
            <a:avLst/>
            <a:gdLst/>
            <a:ahLst/>
            <a:cxnLst/>
            <a:rect l="l" t="t" r="r" b="b"/>
            <a:pathLst>
              <a:path w="8254" h="5283200">
                <a:moveTo>
                  <a:pt x="0" y="5283136"/>
                </a:moveTo>
                <a:lnTo>
                  <a:pt x="7874" y="0"/>
                </a:lnTo>
              </a:path>
            </a:pathLst>
          </a:custGeom>
          <a:ln w="1904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776</TotalTime>
  <Words>1057</Words>
  <Application>Microsoft Office PowerPoint</Application>
  <PresentationFormat>Экран (4:3)</PresentationFormat>
  <Paragraphs>236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Office Theme</vt:lpstr>
      <vt:lpstr>Презентация PowerPoint</vt:lpstr>
      <vt:lpstr>Федеральный проект «Цифровая школа»</vt:lpstr>
      <vt:lpstr>Федеральный проект «Успех каждого ребенка»</vt:lpstr>
      <vt:lpstr>Федеральный проект «Поддержка семей, имеющих детей»</vt:lpstr>
      <vt:lpstr>Федеральный проект «Учитель будущего»</vt:lpstr>
      <vt:lpstr>Федеральные проекты в сфере профессионального  образования</vt:lpstr>
      <vt:lpstr>Федеральный проект «Социальная активность»</vt:lpstr>
      <vt:lpstr>Федеральный проект «Социальная активность»</vt:lpstr>
      <vt:lpstr>Национальный проект в сфере образования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</dc:creator>
  <cp:lastModifiedBy>Windows User</cp:lastModifiedBy>
  <cp:revision>55</cp:revision>
  <cp:lastPrinted>2019-06-14T07:05:33Z</cp:lastPrinted>
  <dcterms:created xsi:type="dcterms:W3CDTF">2019-02-26T12:16:11Z</dcterms:created>
  <dcterms:modified xsi:type="dcterms:W3CDTF">2019-06-14T09:01:11Z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2018-08-07T00:00:00Z</vt:filetime>
  </property>
  <property fmtid="{D5CDD505-2E9C-101B-9397-08002B2CF9AE}" pid="3" name="Creator">
    <vt:lpwstr>Microsoft® Office PowerPoint® 2007</vt:lpwstr>
  </property>
  <property fmtid="{D5CDD505-2E9C-101B-9397-08002B2CF9AE}" pid="4" name="LastSaved">
    <vt:filetime>2019-02-26T00:00:00Z</vt:filetime>
  </property>
</Properties>
</file>